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63" r:id="rId3"/>
    <p:sldId id="549" r:id="rId4"/>
    <p:sldId id="551" r:id="rId5"/>
    <p:sldId id="552" r:id="rId6"/>
    <p:sldId id="262" r:id="rId7"/>
    <p:sldId id="279" r:id="rId8"/>
    <p:sldId id="258" r:id="rId9"/>
    <p:sldId id="556" r:id="rId10"/>
    <p:sldId id="553" r:id="rId11"/>
    <p:sldId id="554" r:id="rId12"/>
    <p:sldId id="555" r:id="rId13"/>
    <p:sldId id="557" r:id="rId14"/>
    <p:sldId id="558" r:id="rId15"/>
    <p:sldId id="460" r:id="rId16"/>
    <p:sldId id="452" r:id="rId17"/>
    <p:sldId id="548" r:id="rId18"/>
    <p:sldId id="518" r:id="rId19"/>
    <p:sldId id="540" r:id="rId20"/>
    <p:sldId id="547" r:id="rId21"/>
    <p:sldId id="461" r:id="rId22"/>
    <p:sldId id="462" r:id="rId23"/>
    <p:sldId id="457" r:id="rId24"/>
    <p:sldId id="458" r:id="rId25"/>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147" autoAdjust="0"/>
    <p:restoredTop sz="94660"/>
  </p:normalViewPr>
  <p:slideViewPr>
    <p:cSldViewPr snapToGrid="0">
      <p:cViewPr>
        <p:scale>
          <a:sx n="110" d="100"/>
          <a:sy n="110" d="100"/>
        </p:scale>
        <p:origin x="52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F7F033-9EF7-4895-A9B6-E68E0788F183}" type="datetimeFigureOut">
              <a:rPr lang="ko-KR" altLang="en-US" smtClean="0"/>
              <a:t>2026-01-04</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7979C6-43A5-4D03-8706-5ABD48F95C2E}" type="slidenum">
              <a:rPr lang="ko-KR" altLang="en-US" smtClean="0"/>
              <a:t>‹#›</a:t>
            </a:fld>
            <a:endParaRPr lang="ko-KR" altLang="en-US"/>
          </a:p>
        </p:txBody>
      </p:sp>
    </p:spTree>
    <p:extLst>
      <p:ext uri="{BB962C8B-B14F-4D97-AF65-F5344CB8AC3E}">
        <p14:creationId xmlns:p14="http://schemas.microsoft.com/office/powerpoint/2010/main" val="393651733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None/>
            </a:pPr>
            <a:r>
              <a:rPr lang="ko-KR" altLang="en-US" dirty="0"/>
              <a:t>제 목표는 </a:t>
            </a:r>
            <a:endParaRPr lang="en-US" altLang="ko-KR" dirty="0"/>
          </a:p>
          <a:p>
            <a:pPr marL="0" indent="0">
              <a:buNone/>
            </a:pPr>
            <a:r>
              <a:rPr lang="ko-KR" altLang="en-US" dirty="0"/>
              <a:t>일본어 공부를 통해서 재미를 </a:t>
            </a:r>
            <a:r>
              <a:rPr lang="ko-KR" altLang="en-US" dirty="0" err="1"/>
              <a:t>찾는것</a:t>
            </a:r>
            <a:endParaRPr lang="en-US" altLang="ko-KR" dirty="0"/>
          </a:p>
          <a:p>
            <a:pPr marL="0" indent="0">
              <a:buNone/>
            </a:pPr>
            <a:r>
              <a:rPr lang="ko-KR" altLang="en-US" dirty="0"/>
              <a:t>일본어 독립</a:t>
            </a:r>
            <a:endParaRPr lang="en-US" altLang="ko-KR" dirty="0"/>
          </a:p>
          <a:p>
            <a:pPr marL="0" indent="0">
              <a:buNone/>
            </a:pPr>
            <a:r>
              <a:rPr lang="ko-KR" altLang="en-US" dirty="0"/>
              <a:t>시야가 넓어지는 것 </a:t>
            </a:r>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B8F6CEEF-4180-4E2C-9AF8-E554EFE44D9F}" type="slidenum">
              <a:rPr lang="ko-KR" altLang="en-US" smtClean="0"/>
              <a:t>6</a:t>
            </a:fld>
            <a:endParaRPr lang="ko-KR" altLang="en-US"/>
          </a:p>
        </p:txBody>
      </p:sp>
    </p:spTree>
    <p:extLst>
      <p:ext uri="{BB962C8B-B14F-4D97-AF65-F5344CB8AC3E}">
        <p14:creationId xmlns:p14="http://schemas.microsoft.com/office/powerpoint/2010/main" val="3607747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D47651-EF0F-426E-A42F-D9DF6195ADFF}" type="slidenum">
              <a:rPr lang="ko-KR" altLang="en-US" smtClean="0"/>
              <a:t>16</a:t>
            </a:fld>
            <a:endParaRPr lang="ko-KR" altLang="en-US"/>
          </a:p>
        </p:txBody>
      </p:sp>
    </p:spTree>
    <p:extLst>
      <p:ext uri="{BB962C8B-B14F-4D97-AF65-F5344CB8AC3E}">
        <p14:creationId xmlns:p14="http://schemas.microsoft.com/office/powerpoint/2010/main" val="3569601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BB50698-09BE-D0CF-8A28-CBBB72594DAC}"/>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88E97AA-B3F3-68BF-C8C0-4751613DB2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F22EF297-9DAD-B2B4-2720-144C94C32260}"/>
              </a:ext>
            </a:extLst>
          </p:cNvPr>
          <p:cNvSpPr>
            <a:spLocks noGrp="1"/>
          </p:cNvSpPr>
          <p:nvPr>
            <p:ph type="dt" sz="half" idx="10"/>
          </p:nvPr>
        </p:nvSpPr>
        <p:spPr/>
        <p:txBody>
          <a:bodyPr/>
          <a:lstStyle/>
          <a:p>
            <a:fld id="{0450B6AA-BDCC-4A33-B61E-B84B950337B8}" type="datetimeFigureOut">
              <a:rPr lang="ko-KR" altLang="en-US" smtClean="0"/>
              <a:t>2026-01-04</a:t>
            </a:fld>
            <a:endParaRPr lang="ko-KR" altLang="en-US"/>
          </a:p>
        </p:txBody>
      </p:sp>
      <p:sp>
        <p:nvSpPr>
          <p:cNvPr id="5" name="바닥글 개체 틀 4">
            <a:extLst>
              <a:ext uri="{FF2B5EF4-FFF2-40B4-BE49-F238E27FC236}">
                <a16:creationId xmlns:a16="http://schemas.microsoft.com/office/drawing/2014/main" id="{CD6A34A8-158D-C873-46DC-9028708970A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51EA2E32-0880-B74C-8E2C-59A80349A2DD}"/>
              </a:ext>
            </a:extLst>
          </p:cNvPr>
          <p:cNvSpPr>
            <a:spLocks noGrp="1"/>
          </p:cNvSpPr>
          <p:nvPr>
            <p:ph type="sldNum" sz="quarter" idx="12"/>
          </p:nvPr>
        </p:nvSpPr>
        <p:spPr/>
        <p:txBody>
          <a:bodyPr/>
          <a:lstStyle/>
          <a:p>
            <a:fld id="{BD1474D5-B3E3-4EF7-BCA2-49E2F6BDEF83}" type="slidenum">
              <a:rPr lang="ko-KR" altLang="en-US" smtClean="0"/>
              <a:t>‹#›</a:t>
            </a:fld>
            <a:endParaRPr lang="ko-KR" altLang="en-US"/>
          </a:p>
        </p:txBody>
      </p:sp>
    </p:spTree>
    <p:extLst>
      <p:ext uri="{BB962C8B-B14F-4D97-AF65-F5344CB8AC3E}">
        <p14:creationId xmlns:p14="http://schemas.microsoft.com/office/powerpoint/2010/main" val="3171661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BE0E706-2068-4CBD-E145-76D12ADD5AAB}"/>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7753A9A8-AEE7-5E48-9C60-4A1C5B2A7884}"/>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CC359360-F764-8DBF-7C2E-21EA84F40BA1}"/>
              </a:ext>
            </a:extLst>
          </p:cNvPr>
          <p:cNvSpPr>
            <a:spLocks noGrp="1"/>
          </p:cNvSpPr>
          <p:nvPr>
            <p:ph type="dt" sz="half" idx="10"/>
          </p:nvPr>
        </p:nvSpPr>
        <p:spPr/>
        <p:txBody>
          <a:bodyPr/>
          <a:lstStyle/>
          <a:p>
            <a:fld id="{0450B6AA-BDCC-4A33-B61E-B84B950337B8}" type="datetimeFigureOut">
              <a:rPr lang="ko-KR" altLang="en-US" smtClean="0"/>
              <a:t>2026-01-04</a:t>
            </a:fld>
            <a:endParaRPr lang="ko-KR" altLang="en-US"/>
          </a:p>
        </p:txBody>
      </p:sp>
      <p:sp>
        <p:nvSpPr>
          <p:cNvPr id="5" name="바닥글 개체 틀 4">
            <a:extLst>
              <a:ext uri="{FF2B5EF4-FFF2-40B4-BE49-F238E27FC236}">
                <a16:creationId xmlns:a16="http://schemas.microsoft.com/office/drawing/2014/main" id="{BB7E752A-877C-B9BB-4967-3AD7765083C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CF6ECEA-9159-DB23-50E5-23697174239D}"/>
              </a:ext>
            </a:extLst>
          </p:cNvPr>
          <p:cNvSpPr>
            <a:spLocks noGrp="1"/>
          </p:cNvSpPr>
          <p:nvPr>
            <p:ph type="sldNum" sz="quarter" idx="12"/>
          </p:nvPr>
        </p:nvSpPr>
        <p:spPr/>
        <p:txBody>
          <a:bodyPr/>
          <a:lstStyle/>
          <a:p>
            <a:fld id="{BD1474D5-B3E3-4EF7-BCA2-49E2F6BDEF83}" type="slidenum">
              <a:rPr lang="ko-KR" altLang="en-US" smtClean="0"/>
              <a:t>‹#›</a:t>
            </a:fld>
            <a:endParaRPr lang="ko-KR" altLang="en-US"/>
          </a:p>
        </p:txBody>
      </p:sp>
    </p:spTree>
    <p:extLst>
      <p:ext uri="{BB962C8B-B14F-4D97-AF65-F5344CB8AC3E}">
        <p14:creationId xmlns:p14="http://schemas.microsoft.com/office/powerpoint/2010/main" val="2223942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DE61413F-B547-502E-FE58-38126781DB35}"/>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75868404-A252-FBEC-936E-EE97C63EAF0F}"/>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0EAC5AE-F22B-FE0E-1DD6-7425DD47D83D}"/>
              </a:ext>
            </a:extLst>
          </p:cNvPr>
          <p:cNvSpPr>
            <a:spLocks noGrp="1"/>
          </p:cNvSpPr>
          <p:nvPr>
            <p:ph type="dt" sz="half" idx="10"/>
          </p:nvPr>
        </p:nvSpPr>
        <p:spPr/>
        <p:txBody>
          <a:bodyPr/>
          <a:lstStyle/>
          <a:p>
            <a:fld id="{0450B6AA-BDCC-4A33-B61E-B84B950337B8}" type="datetimeFigureOut">
              <a:rPr lang="ko-KR" altLang="en-US" smtClean="0"/>
              <a:t>2026-01-04</a:t>
            </a:fld>
            <a:endParaRPr lang="ko-KR" altLang="en-US"/>
          </a:p>
        </p:txBody>
      </p:sp>
      <p:sp>
        <p:nvSpPr>
          <p:cNvPr id="5" name="바닥글 개체 틀 4">
            <a:extLst>
              <a:ext uri="{FF2B5EF4-FFF2-40B4-BE49-F238E27FC236}">
                <a16:creationId xmlns:a16="http://schemas.microsoft.com/office/drawing/2014/main" id="{5B06E3EB-F778-8039-31D6-0A945CE8391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24C40DCA-B849-12B1-ED26-1009B7114576}"/>
              </a:ext>
            </a:extLst>
          </p:cNvPr>
          <p:cNvSpPr>
            <a:spLocks noGrp="1"/>
          </p:cNvSpPr>
          <p:nvPr>
            <p:ph type="sldNum" sz="quarter" idx="12"/>
          </p:nvPr>
        </p:nvSpPr>
        <p:spPr/>
        <p:txBody>
          <a:bodyPr/>
          <a:lstStyle/>
          <a:p>
            <a:fld id="{BD1474D5-B3E3-4EF7-BCA2-49E2F6BDEF83}" type="slidenum">
              <a:rPr lang="ko-KR" altLang="en-US" smtClean="0"/>
              <a:t>‹#›</a:t>
            </a:fld>
            <a:endParaRPr lang="ko-KR" altLang="en-US"/>
          </a:p>
        </p:txBody>
      </p:sp>
    </p:spTree>
    <p:extLst>
      <p:ext uri="{BB962C8B-B14F-4D97-AF65-F5344CB8AC3E}">
        <p14:creationId xmlns:p14="http://schemas.microsoft.com/office/powerpoint/2010/main" val="3085760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49F26D3-FB09-AE07-0A2E-5B8C92FF3DF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F3673348-97B7-3E61-2EA1-F925359A5546}"/>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862FCB75-CDC3-E9AA-4C7B-E888A51A7D14}"/>
              </a:ext>
            </a:extLst>
          </p:cNvPr>
          <p:cNvSpPr>
            <a:spLocks noGrp="1"/>
          </p:cNvSpPr>
          <p:nvPr>
            <p:ph type="dt" sz="half" idx="10"/>
          </p:nvPr>
        </p:nvSpPr>
        <p:spPr/>
        <p:txBody>
          <a:bodyPr/>
          <a:lstStyle/>
          <a:p>
            <a:fld id="{0450B6AA-BDCC-4A33-B61E-B84B950337B8}" type="datetimeFigureOut">
              <a:rPr lang="ko-KR" altLang="en-US" smtClean="0"/>
              <a:t>2026-01-04</a:t>
            </a:fld>
            <a:endParaRPr lang="ko-KR" altLang="en-US"/>
          </a:p>
        </p:txBody>
      </p:sp>
      <p:sp>
        <p:nvSpPr>
          <p:cNvPr id="5" name="바닥글 개체 틀 4">
            <a:extLst>
              <a:ext uri="{FF2B5EF4-FFF2-40B4-BE49-F238E27FC236}">
                <a16:creationId xmlns:a16="http://schemas.microsoft.com/office/drawing/2014/main" id="{E9D3854A-D4C7-99B0-9D31-866091B4B5ED}"/>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C651B78B-8640-8855-8434-C3ACD10D1BAB}"/>
              </a:ext>
            </a:extLst>
          </p:cNvPr>
          <p:cNvSpPr>
            <a:spLocks noGrp="1"/>
          </p:cNvSpPr>
          <p:nvPr>
            <p:ph type="sldNum" sz="quarter" idx="12"/>
          </p:nvPr>
        </p:nvSpPr>
        <p:spPr/>
        <p:txBody>
          <a:bodyPr/>
          <a:lstStyle/>
          <a:p>
            <a:fld id="{BD1474D5-B3E3-4EF7-BCA2-49E2F6BDEF83}" type="slidenum">
              <a:rPr lang="ko-KR" altLang="en-US" smtClean="0"/>
              <a:t>‹#›</a:t>
            </a:fld>
            <a:endParaRPr lang="ko-KR" altLang="en-US"/>
          </a:p>
        </p:txBody>
      </p:sp>
    </p:spTree>
    <p:extLst>
      <p:ext uri="{BB962C8B-B14F-4D97-AF65-F5344CB8AC3E}">
        <p14:creationId xmlns:p14="http://schemas.microsoft.com/office/powerpoint/2010/main" val="1343333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5B7E04C-64AF-66BD-9BDC-13E4F51258B0}"/>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9CBEF78F-1ED6-6D3C-5952-12F2D902889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01DD4FB7-75C5-A97B-29AF-A6BC00A8AA53}"/>
              </a:ext>
            </a:extLst>
          </p:cNvPr>
          <p:cNvSpPr>
            <a:spLocks noGrp="1"/>
          </p:cNvSpPr>
          <p:nvPr>
            <p:ph type="dt" sz="half" idx="10"/>
          </p:nvPr>
        </p:nvSpPr>
        <p:spPr/>
        <p:txBody>
          <a:bodyPr/>
          <a:lstStyle/>
          <a:p>
            <a:fld id="{0450B6AA-BDCC-4A33-B61E-B84B950337B8}" type="datetimeFigureOut">
              <a:rPr lang="ko-KR" altLang="en-US" smtClean="0"/>
              <a:t>2026-01-04</a:t>
            </a:fld>
            <a:endParaRPr lang="ko-KR" altLang="en-US"/>
          </a:p>
        </p:txBody>
      </p:sp>
      <p:sp>
        <p:nvSpPr>
          <p:cNvPr id="5" name="바닥글 개체 틀 4">
            <a:extLst>
              <a:ext uri="{FF2B5EF4-FFF2-40B4-BE49-F238E27FC236}">
                <a16:creationId xmlns:a16="http://schemas.microsoft.com/office/drawing/2014/main" id="{7D763E4D-214F-BE05-B33D-76486F953B9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BC6E8D4-6E26-63C3-CE08-A315DC9FBF6D}"/>
              </a:ext>
            </a:extLst>
          </p:cNvPr>
          <p:cNvSpPr>
            <a:spLocks noGrp="1"/>
          </p:cNvSpPr>
          <p:nvPr>
            <p:ph type="sldNum" sz="quarter" idx="12"/>
          </p:nvPr>
        </p:nvSpPr>
        <p:spPr/>
        <p:txBody>
          <a:bodyPr/>
          <a:lstStyle/>
          <a:p>
            <a:fld id="{BD1474D5-B3E3-4EF7-BCA2-49E2F6BDEF83}" type="slidenum">
              <a:rPr lang="ko-KR" altLang="en-US" smtClean="0"/>
              <a:t>‹#›</a:t>
            </a:fld>
            <a:endParaRPr lang="ko-KR" altLang="en-US"/>
          </a:p>
        </p:txBody>
      </p:sp>
    </p:spTree>
    <p:extLst>
      <p:ext uri="{BB962C8B-B14F-4D97-AF65-F5344CB8AC3E}">
        <p14:creationId xmlns:p14="http://schemas.microsoft.com/office/powerpoint/2010/main" val="3165728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0A1D710-DE06-6F8C-621B-0C29662FB617}"/>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892FF60A-193C-D8B8-CFA2-5103FE223F90}"/>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8DF04AFC-3397-58A6-1013-11DF617E5302}"/>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14D770C4-F702-994D-3F05-EE6797F5148D}"/>
              </a:ext>
            </a:extLst>
          </p:cNvPr>
          <p:cNvSpPr>
            <a:spLocks noGrp="1"/>
          </p:cNvSpPr>
          <p:nvPr>
            <p:ph type="dt" sz="half" idx="10"/>
          </p:nvPr>
        </p:nvSpPr>
        <p:spPr/>
        <p:txBody>
          <a:bodyPr/>
          <a:lstStyle/>
          <a:p>
            <a:fld id="{0450B6AA-BDCC-4A33-B61E-B84B950337B8}" type="datetimeFigureOut">
              <a:rPr lang="ko-KR" altLang="en-US" smtClean="0"/>
              <a:t>2026-01-04</a:t>
            </a:fld>
            <a:endParaRPr lang="ko-KR" altLang="en-US"/>
          </a:p>
        </p:txBody>
      </p:sp>
      <p:sp>
        <p:nvSpPr>
          <p:cNvPr id="6" name="바닥글 개체 틀 5">
            <a:extLst>
              <a:ext uri="{FF2B5EF4-FFF2-40B4-BE49-F238E27FC236}">
                <a16:creationId xmlns:a16="http://schemas.microsoft.com/office/drawing/2014/main" id="{01F2E47F-9403-D7EC-5217-15E21A62136D}"/>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3A97CBED-E888-E6BA-F4A7-BA8F8BF4AFFF}"/>
              </a:ext>
            </a:extLst>
          </p:cNvPr>
          <p:cNvSpPr>
            <a:spLocks noGrp="1"/>
          </p:cNvSpPr>
          <p:nvPr>
            <p:ph type="sldNum" sz="quarter" idx="12"/>
          </p:nvPr>
        </p:nvSpPr>
        <p:spPr/>
        <p:txBody>
          <a:bodyPr/>
          <a:lstStyle/>
          <a:p>
            <a:fld id="{BD1474D5-B3E3-4EF7-BCA2-49E2F6BDEF83}" type="slidenum">
              <a:rPr lang="ko-KR" altLang="en-US" smtClean="0"/>
              <a:t>‹#›</a:t>
            </a:fld>
            <a:endParaRPr lang="ko-KR" altLang="en-US"/>
          </a:p>
        </p:txBody>
      </p:sp>
    </p:spTree>
    <p:extLst>
      <p:ext uri="{BB962C8B-B14F-4D97-AF65-F5344CB8AC3E}">
        <p14:creationId xmlns:p14="http://schemas.microsoft.com/office/powerpoint/2010/main" val="1222004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A1C02C-0859-B6C5-4E23-FA44934113F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223F1A80-4439-A208-9D1D-94E22D098D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0743660E-C7D3-5E27-6830-D3C394C8372A}"/>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A18E83F5-4554-4FC3-9E4D-CE959608B2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E7F56465-0BE8-10F8-3796-EB979382D47F}"/>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E31E2664-5E5C-1470-5067-BCEF133093CD}"/>
              </a:ext>
            </a:extLst>
          </p:cNvPr>
          <p:cNvSpPr>
            <a:spLocks noGrp="1"/>
          </p:cNvSpPr>
          <p:nvPr>
            <p:ph type="dt" sz="half" idx="10"/>
          </p:nvPr>
        </p:nvSpPr>
        <p:spPr/>
        <p:txBody>
          <a:bodyPr/>
          <a:lstStyle/>
          <a:p>
            <a:fld id="{0450B6AA-BDCC-4A33-B61E-B84B950337B8}" type="datetimeFigureOut">
              <a:rPr lang="ko-KR" altLang="en-US" smtClean="0"/>
              <a:t>2026-01-04</a:t>
            </a:fld>
            <a:endParaRPr lang="ko-KR" altLang="en-US"/>
          </a:p>
        </p:txBody>
      </p:sp>
      <p:sp>
        <p:nvSpPr>
          <p:cNvPr id="8" name="바닥글 개체 틀 7">
            <a:extLst>
              <a:ext uri="{FF2B5EF4-FFF2-40B4-BE49-F238E27FC236}">
                <a16:creationId xmlns:a16="http://schemas.microsoft.com/office/drawing/2014/main" id="{F0D792B9-2BEC-1514-871D-8BDBBEC9CDE6}"/>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910FB646-F890-E460-0773-36D8D32C5D7A}"/>
              </a:ext>
            </a:extLst>
          </p:cNvPr>
          <p:cNvSpPr>
            <a:spLocks noGrp="1"/>
          </p:cNvSpPr>
          <p:nvPr>
            <p:ph type="sldNum" sz="quarter" idx="12"/>
          </p:nvPr>
        </p:nvSpPr>
        <p:spPr/>
        <p:txBody>
          <a:bodyPr/>
          <a:lstStyle/>
          <a:p>
            <a:fld id="{BD1474D5-B3E3-4EF7-BCA2-49E2F6BDEF83}" type="slidenum">
              <a:rPr lang="ko-KR" altLang="en-US" smtClean="0"/>
              <a:t>‹#›</a:t>
            </a:fld>
            <a:endParaRPr lang="ko-KR" altLang="en-US"/>
          </a:p>
        </p:txBody>
      </p:sp>
    </p:spTree>
    <p:extLst>
      <p:ext uri="{BB962C8B-B14F-4D97-AF65-F5344CB8AC3E}">
        <p14:creationId xmlns:p14="http://schemas.microsoft.com/office/powerpoint/2010/main" val="716089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0BA1732-B38C-F146-B197-F3931F224C7D}"/>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6154CEDD-61C2-1B6C-8855-234226BF1CA4}"/>
              </a:ext>
            </a:extLst>
          </p:cNvPr>
          <p:cNvSpPr>
            <a:spLocks noGrp="1"/>
          </p:cNvSpPr>
          <p:nvPr>
            <p:ph type="dt" sz="half" idx="10"/>
          </p:nvPr>
        </p:nvSpPr>
        <p:spPr/>
        <p:txBody>
          <a:bodyPr/>
          <a:lstStyle/>
          <a:p>
            <a:fld id="{0450B6AA-BDCC-4A33-B61E-B84B950337B8}" type="datetimeFigureOut">
              <a:rPr lang="ko-KR" altLang="en-US" smtClean="0"/>
              <a:t>2026-01-04</a:t>
            </a:fld>
            <a:endParaRPr lang="ko-KR" altLang="en-US"/>
          </a:p>
        </p:txBody>
      </p:sp>
      <p:sp>
        <p:nvSpPr>
          <p:cNvPr id="4" name="바닥글 개체 틀 3">
            <a:extLst>
              <a:ext uri="{FF2B5EF4-FFF2-40B4-BE49-F238E27FC236}">
                <a16:creationId xmlns:a16="http://schemas.microsoft.com/office/drawing/2014/main" id="{DF2372DC-A848-65FC-9E7C-BE6066360547}"/>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8E53E9A5-334A-DCA1-2EE2-1B8541D5355E}"/>
              </a:ext>
            </a:extLst>
          </p:cNvPr>
          <p:cNvSpPr>
            <a:spLocks noGrp="1"/>
          </p:cNvSpPr>
          <p:nvPr>
            <p:ph type="sldNum" sz="quarter" idx="12"/>
          </p:nvPr>
        </p:nvSpPr>
        <p:spPr/>
        <p:txBody>
          <a:bodyPr/>
          <a:lstStyle/>
          <a:p>
            <a:fld id="{BD1474D5-B3E3-4EF7-BCA2-49E2F6BDEF83}" type="slidenum">
              <a:rPr lang="ko-KR" altLang="en-US" smtClean="0"/>
              <a:t>‹#›</a:t>
            </a:fld>
            <a:endParaRPr lang="ko-KR" altLang="en-US"/>
          </a:p>
        </p:txBody>
      </p:sp>
    </p:spTree>
    <p:extLst>
      <p:ext uri="{BB962C8B-B14F-4D97-AF65-F5344CB8AC3E}">
        <p14:creationId xmlns:p14="http://schemas.microsoft.com/office/powerpoint/2010/main" val="3917808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5253FA4-EB9E-81A8-EEB4-57A10CC890F9}"/>
              </a:ext>
            </a:extLst>
          </p:cNvPr>
          <p:cNvSpPr>
            <a:spLocks noGrp="1"/>
          </p:cNvSpPr>
          <p:nvPr>
            <p:ph type="dt" sz="half" idx="10"/>
          </p:nvPr>
        </p:nvSpPr>
        <p:spPr/>
        <p:txBody>
          <a:bodyPr/>
          <a:lstStyle/>
          <a:p>
            <a:fld id="{0450B6AA-BDCC-4A33-B61E-B84B950337B8}" type="datetimeFigureOut">
              <a:rPr lang="ko-KR" altLang="en-US" smtClean="0"/>
              <a:t>2026-01-04</a:t>
            </a:fld>
            <a:endParaRPr lang="ko-KR" altLang="en-US"/>
          </a:p>
        </p:txBody>
      </p:sp>
      <p:sp>
        <p:nvSpPr>
          <p:cNvPr id="3" name="바닥글 개체 틀 2">
            <a:extLst>
              <a:ext uri="{FF2B5EF4-FFF2-40B4-BE49-F238E27FC236}">
                <a16:creationId xmlns:a16="http://schemas.microsoft.com/office/drawing/2014/main" id="{722CAD4D-4470-B9D6-5802-08BA390789AA}"/>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FC8A4366-E7EC-9B9B-3963-2B837AD56A0F}"/>
              </a:ext>
            </a:extLst>
          </p:cNvPr>
          <p:cNvSpPr>
            <a:spLocks noGrp="1"/>
          </p:cNvSpPr>
          <p:nvPr>
            <p:ph type="sldNum" sz="quarter" idx="12"/>
          </p:nvPr>
        </p:nvSpPr>
        <p:spPr/>
        <p:txBody>
          <a:bodyPr/>
          <a:lstStyle/>
          <a:p>
            <a:fld id="{BD1474D5-B3E3-4EF7-BCA2-49E2F6BDEF83}" type="slidenum">
              <a:rPr lang="ko-KR" altLang="en-US" smtClean="0"/>
              <a:t>‹#›</a:t>
            </a:fld>
            <a:endParaRPr lang="ko-KR" altLang="en-US"/>
          </a:p>
        </p:txBody>
      </p:sp>
    </p:spTree>
    <p:extLst>
      <p:ext uri="{BB962C8B-B14F-4D97-AF65-F5344CB8AC3E}">
        <p14:creationId xmlns:p14="http://schemas.microsoft.com/office/powerpoint/2010/main" val="3382951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A1A6FB0-5B15-F579-3F85-D35254F2624A}"/>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18A4C6BA-EC69-5567-539D-028B98269B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B937BCF1-EE91-B926-A3F2-C5CACBB91C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2D7B0A19-DD8F-B0A1-E435-50070FAA5BC9}"/>
              </a:ext>
            </a:extLst>
          </p:cNvPr>
          <p:cNvSpPr>
            <a:spLocks noGrp="1"/>
          </p:cNvSpPr>
          <p:nvPr>
            <p:ph type="dt" sz="half" idx="10"/>
          </p:nvPr>
        </p:nvSpPr>
        <p:spPr/>
        <p:txBody>
          <a:bodyPr/>
          <a:lstStyle/>
          <a:p>
            <a:fld id="{0450B6AA-BDCC-4A33-B61E-B84B950337B8}" type="datetimeFigureOut">
              <a:rPr lang="ko-KR" altLang="en-US" smtClean="0"/>
              <a:t>2026-01-04</a:t>
            </a:fld>
            <a:endParaRPr lang="ko-KR" altLang="en-US"/>
          </a:p>
        </p:txBody>
      </p:sp>
      <p:sp>
        <p:nvSpPr>
          <p:cNvPr id="6" name="바닥글 개체 틀 5">
            <a:extLst>
              <a:ext uri="{FF2B5EF4-FFF2-40B4-BE49-F238E27FC236}">
                <a16:creationId xmlns:a16="http://schemas.microsoft.com/office/drawing/2014/main" id="{C78BC715-E3FD-C500-35D0-34CD301ED1DE}"/>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D9C59D2-F4E8-36D0-50EC-63177FCB62BC}"/>
              </a:ext>
            </a:extLst>
          </p:cNvPr>
          <p:cNvSpPr>
            <a:spLocks noGrp="1"/>
          </p:cNvSpPr>
          <p:nvPr>
            <p:ph type="sldNum" sz="quarter" idx="12"/>
          </p:nvPr>
        </p:nvSpPr>
        <p:spPr/>
        <p:txBody>
          <a:bodyPr/>
          <a:lstStyle/>
          <a:p>
            <a:fld id="{BD1474D5-B3E3-4EF7-BCA2-49E2F6BDEF83}" type="slidenum">
              <a:rPr lang="ko-KR" altLang="en-US" smtClean="0"/>
              <a:t>‹#›</a:t>
            </a:fld>
            <a:endParaRPr lang="ko-KR" altLang="en-US"/>
          </a:p>
        </p:txBody>
      </p:sp>
    </p:spTree>
    <p:extLst>
      <p:ext uri="{BB962C8B-B14F-4D97-AF65-F5344CB8AC3E}">
        <p14:creationId xmlns:p14="http://schemas.microsoft.com/office/powerpoint/2010/main" val="4119244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B6A4BE8-6B0C-E037-F85A-6BF6737E6710}"/>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9C15010E-0F22-44C0-5039-C0D2BAE606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F1820F5-0C7F-ABD7-1D07-705AC28013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8D8715A3-FF7A-B919-6FD5-2B7B599FDAFE}"/>
              </a:ext>
            </a:extLst>
          </p:cNvPr>
          <p:cNvSpPr>
            <a:spLocks noGrp="1"/>
          </p:cNvSpPr>
          <p:nvPr>
            <p:ph type="dt" sz="half" idx="10"/>
          </p:nvPr>
        </p:nvSpPr>
        <p:spPr/>
        <p:txBody>
          <a:bodyPr/>
          <a:lstStyle/>
          <a:p>
            <a:fld id="{0450B6AA-BDCC-4A33-B61E-B84B950337B8}" type="datetimeFigureOut">
              <a:rPr lang="ko-KR" altLang="en-US" smtClean="0"/>
              <a:t>2026-01-04</a:t>
            </a:fld>
            <a:endParaRPr lang="ko-KR" altLang="en-US"/>
          </a:p>
        </p:txBody>
      </p:sp>
      <p:sp>
        <p:nvSpPr>
          <p:cNvPr id="6" name="바닥글 개체 틀 5">
            <a:extLst>
              <a:ext uri="{FF2B5EF4-FFF2-40B4-BE49-F238E27FC236}">
                <a16:creationId xmlns:a16="http://schemas.microsoft.com/office/drawing/2014/main" id="{5E1D5B99-9EC7-395E-3BA1-2E7CE65185F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3B91F2D-0356-6353-60D2-2A877FB1CDBC}"/>
              </a:ext>
            </a:extLst>
          </p:cNvPr>
          <p:cNvSpPr>
            <a:spLocks noGrp="1"/>
          </p:cNvSpPr>
          <p:nvPr>
            <p:ph type="sldNum" sz="quarter" idx="12"/>
          </p:nvPr>
        </p:nvSpPr>
        <p:spPr/>
        <p:txBody>
          <a:bodyPr/>
          <a:lstStyle/>
          <a:p>
            <a:fld id="{BD1474D5-B3E3-4EF7-BCA2-49E2F6BDEF83}" type="slidenum">
              <a:rPr lang="ko-KR" altLang="en-US" smtClean="0"/>
              <a:t>‹#›</a:t>
            </a:fld>
            <a:endParaRPr lang="ko-KR" altLang="en-US"/>
          </a:p>
        </p:txBody>
      </p:sp>
    </p:spTree>
    <p:extLst>
      <p:ext uri="{BB962C8B-B14F-4D97-AF65-F5344CB8AC3E}">
        <p14:creationId xmlns:p14="http://schemas.microsoft.com/office/powerpoint/2010/main" val="3119233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F6E06B38-A0C4-F6D9-F5A7-4D366986AD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2A3FDDD0-05B2-A692-D9B7-D76DF34395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BDBE002-078F-358B-51D0-FEF4FEBC49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450B6AA-BDCC-4A33-B61E-B84B950337B8}" type="datetimeFigureOut">
              <a:rPr lang="ko-KR" altLang="en-US" smtClean="0"/>
              <a:t>2026-01-04</a:t>
            </a:fld>
            <a:endParaRPr lang="ko-KR" altLang="en-US"/>
          </a:p>
        </p:txBody>
      </p:sp>
      <p:sp>
        <p:nvSpPr>
          <p:cNvPr id="5" name="바닥글 개체 틀 4">
            <a:extLst>
              <a:ext uri="{FF2B5EF4-FFF2-40B4-BE49-F238E27FC236}">
                <a16:creationId xmlns:a16="http://schemas.microsoft.com/office/drawing/2014/main" id="{A6B86969-055F-D671-32DB-5A98CEE7C9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C8F2D9B0-5161-6535-EBA9-945E1515A7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D1474D5-B3E3-4EF7-BCA2-49E2F6BDEF83}" type="slidenum">
              <a:rPr lang="ko-KR" altLang="en-US" smtClean="0"/>
              <a:t>‹#›</a:t>
            </a:fld>
            <a:endParaRPr lang="ko-KR" altLang="en-US"/>
          </a:p>
        </p:txBody>
      </p:sp>
    </p:spTree>
    <p:extLst>
      <p:ext uri="{BB962C8B-B14F-4D97-AF65-F5344CB8AC3E}">
        <p14:creationId xmlns:p14="http://schemas.microsoft.com/office/powerpoint/2010/main" val="35974583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干支・動物】うさぎ年のかわいいカレンダー・日付のフリー ...">
            <a:extLst>
              <a:ext uri="{FF2B5EF4-FFF2-40B4-BE49-F238E27FC236}">
                <a16:creationId xmlns:a16="http://schemas.microsoft.com/office/drawing/2014/main" id="{FC7D6F2D-469F-0950-BA4A-42EE2882FC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32" y="177971"/>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4675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B5C5469F-C62A-4DF4-E983-20B93D71003C}"/>
              </a:ext>
            </a:extLst>
          </p:cNvPr>
          <p:cNvSpPr>
            <a:spLocks noGrp="1"/>
          </p:cNvSpPr>
          <p:nvPr>
            <p:ph idx="1"/>
          </p:nvPr>
        </p:nvSpPr>
        <p:spPr>
          <a:xfrm>
            <a:off x="501440" y="880725"/>
            <a:ext cx="10678740" cy="4671858"/>
          </a:xfrm>
        </p:spPr>
        <p:txBody>
          <a:bodyPr>
            <a:normAutofit lnSpcReduction="10000"/>
          </a:bodyPr>
          <a:lstStyle/>
          <a:p>
            <a:pPr>
              <a:lnSpc>
                <a:spcPct val="150000"/>
              </a:lnSpc>
            </a:pPr>
            <a:r>
              <a:rPr lang="ja-JP" altLang="ko-KR" b="1" dirty="0"/>
              <a:t>ダラダラと過ごしてしまう</a:t>
            </a:r>
            <a:endParaRPr lang="ko-KR" altLang="ko-KR" dirty="0"/>
          </a:p>
          <a:p>
            <a:pPr>
              <a:lnSpc>
                <a:spcPct val="150000"/>
              </a:lnSpc>
            </a:pPr>
            <a:r>
              <a:rPr lang="ja-JP" altLang="ko-KR" dirty="0"/>
              <a:t>休みが長いとついダラダラ過ごしてしまったり、夜更かしして朝起きるのが遅くなったりしがちです。ダラダラ過ごしてしまうと、仕事初めのときに「やる気が出ない……」「夜更かししすぎて生活習慣がくずれた……」なんてことも。年末年始は楽しいことがたくさんあって生活リズムが乱れがちですが、ほどほどにしておきたいですね。</a:t>
            </a:r>
            <a:endParaRPr lang="ko-KR" altLang="ko-KR" dirty="0"/>
          </a:p>
          <a:p>
            <a:endParaRPr lang="ko-KR" altLang="en-US" dirty="0"/>
          </a:p>
        </p:txBody>
      </p:sp>
    </p:spTree>
    <p:extLst>
      <p:ext uri="{BB962C8B-B14F-4D97-AF65-F5344CB8AC3E}">
        <p14:creationId xmlns:p14="http://schemas.microsoft.com/office/powerpoint/2010/main" val="90172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225AF1CF-26BF-1861-DEC7-1B7C719034E8}"/>
              </a:ext>
            </a:extLst>
          </p:cNvPr>
          <p:cNvSpPr>
            <a:spLocks noGrp="1"/>
          </p:cNvSpPr>
          <p:nvPr>
            <p:ph idx="1"/>
          </p:nvPr>
        </p:nvSpPr>
        <p:spPr>
          <a:xfrm>
            <a:off x="491924" y="682906"/>
            <a:ext cx="10856089" cy="4824900"/>
          </a:xfrm>
        </p:spPr>
        <p:txBody>
          <a:bodyPr>
            <a:normAutofit/>
          </a:bodyPr>
          <a:lstStyle/>
          <a:p>
            <a:pPr>
              <a:lnSpc>
                <a:spcPct val="150000"/>
              </a:lnSpc>
            </a:pPr>
            <a:r>
              <a:rPr lang="ja-JP" altLang="ko-KR" b="1" dirty="0"/>
              <a:t>割高なサービスや道の混雑</a:t>
            </a:r>
            <a:endParaRPr lang="ko-KR" altLang="ko-KR" dirty="0"/>
          </a:p>
          <a:p>
            <a:pPr>
              <a:lnSpc>
                <a:spcPct val="150000"/>
              </a:lnSpc>
            </a:pPr>
            <a:r>
              <a:rPr lang="ja-JP" altLang="ko-KR" dirty="0"/>
              <a:t>年末年始は飲食店や旅行サービスなど、ふだんの価格よりも割高なことが多いです。また「帰省ラッシュ」もあり、いつも以上に交通状況に注意が必要です。割高なサービス利用については、「本当に年末にすべきことなのか？」と考えてもいいかもしれません。道の混雑に関しても、ゆとりある時間配分で行動するのが良いです。</a:t>
            </a:r>
            <a:endParaRPr lang="ko-KR" altLang="ko-KR" dirty="0"/>
          </a:p>
          <a:p>
            <a:endParaRPr lang="ko-KR" altLang="en-US" dirty="0"/>
          </a:p>
        </p:txBody>
      </p:sp>
    </p:spTree>
    <p:extLst>
      <p:ext uri="{BB962C8B-B14F-4D97-AF65-F5344CB8AC3E}">
        <p14:creationId xmlns:p14="http://schemas.microsoft.com/office/powerpoint/2010/main" val="631783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5FA69A45-AED3-C9F8-3632-FFA5CF0F8C2A}"/>
              </a:ext>
            </a:extLst>
          </p:cNvPr>
          <p:cNvSpPr>
            <a:spLocks noGrp="1"/>
          </p:cNvSpPr>
          <p:nvPr>
            <p:ph idx="1"/>
          </p:nvPr>
        </p:nvSpPr>
        <p:spPr>
          <a:xfrm>
            <a:off x="567159" y="868101"/>
            <a:ext cx="10844686" cy="4882239"/>
          </a:xfrm>
        </p:spPr>
        <p:txBody>
          <a:bodyPr>
            <a:normAutofit/>
          </a:bodyPr>
          <a:lstStyle/>
          <a:p>
            <a:pPr>
              <a:lnSpc>
                <a:spcPct val="150000"/>
              </a:lnSpc>
            </a:pPr>
            <a:r>
              <a:rPr lang="ja-JP" altLang="ko-KR" b="1" dirty="0"/>
              <a:t>セールでつい無駄遣いをしてしまう</a:t>
            </a:r>
            <a:endParaRPr lang="ko-KR" altLang="ko-KR" dirty="0"/>
          </a:p>
          <a:p>
            <a:pPr>
              <a:lnSpc>
                <a:spcPct val="150000"/>
              </a:lnSpc>
            </a:pPr>
            <a:r>
              <a:rPr lang="ja-JP" altLang="ko-KR" dirty="0"/>
              <a:t>「ついつい安いからたくさん買っちゃった……」と年明けに後悔してしまうこともありそう。セールに惹かれてしまい、不要なものまで買ってしまう可能性がある年末年始。本当に必要なものを見極めて、商品を購入することをおすすめします。欲しかった商品が安くなっているタイミングなどに購入するなど、自分の中でルールを決めてもいいかもしれません。</a:t>
            </a:r>
            <a:endParaRPr lang="ko-KR" altLang="ko-KR" dirty="0"/>
          </a:p>
          <a:p>
            <a:endParaRPr lang="ko-KR" altLang="en-US" dirty="0"/>
          </a:p>
        </p:txBody>
      </p:sp>
    </p:spTree>
    <p:extLst>
      <p:ext uri="{BB962C8B-B14F-4D97-AF65-F5344CB8AC3E}">
        <p14:creationId xmlns:p14="http://schemas.microsoft.com/office/powerpoint/2010/main" val="3836075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606E1F3-BFA3-8C8E-E9E2-EE957BF75E68}"/>
              </a:ext>
            </a:extLst>
          </p:cNvPr>
          <p:cNvSpPr>
            <a:spLocks noGrp="1"/>
          </p:cNvSpPr>
          <p:nvPr>
            <p:ph idx="1"/>
          </p:nvPr>
        </p:nvSpPr>
        <p:spPr>
          <a:xfrm>
            <a:off x="577769" y="1190999"/>
            <a:ext cx="10515600" cy="4351338"/>
          </a:xfrm>
        </p:spPr>
        <p:txBody>
          <a:bodyPr/>
          <a:lstStyle/>
          <a:p>
            <a:pPr>
              <a:lnSpc>
                <a:spcPct val="150000"/>
              </a:lnSpc>
            </a:pPr>
            <a:r>
              <a:rPr lang="ja-JP" altLang="ko-KR" b="1" dirty="0"/>
              <a:t>お酒に飲まれない</a:t>
            </a:r>
            <a:endParaRPr lang="ko-KR" altLang="ko-KR" dirty="0"/>
          </a:p>
          <a:p>
            <a:pPr>
              <a:lnSpc>
                <a:spcPct val="150000"/>
              </a:lnSpc>
            </a:pPr>
            <a:r>
              <a:rPr lang="ja-JP" altLang="ko-KR" dirty="0"/>
              <a:t>年末年始は学生時代の友だちや親戚の集まりが多い時期。次の日も休みなので、二軒目・三軒目と楽しみたくなりますよね。年末年始はお酒を飲む機会も格段に増えます。お酒に飲まれないように気を付けながら、学生時代の友だちや親戚が集まる場を楽しみたいですね。</a:t>
            </a:r>
            <a:endParaRPr lang="ko-KR" altLang="ko-KR" dirty="0"/>
          </a:p>
          <a:p>
            <a:endParaRPr lang="ko-KR" altLang="en-US" dirty="0"/>
          </a:p>
        </p:txBody>
      </p:sp>
    </p:spTree>
    <p:extLst>
      <p:ext uri="{BB962C8B-B14F-4D97-AF65-F5344CB8AC3E}">
        <p14:creationId xmlns:p14="http://schemas.microsoft.com/office/powerpoint/2010/main" val="2600991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844FAF44-B387-2B91-0654-C0DB34173033}"/>
              </a:ext>
            </a:extLst>
          </p:cNvPr>
          <p:cNvSpPr>
            <a:spLocks noGrp="1"/>
          </p:cNvSpPr>
          <p:nvPr>
            <p:ph idx="1"/>
          </p:nvPr>
        </p:nvSpPr>
        <p:spPr>
          <a:xfrm>
            <a:off x="768752" y="1253331"/>
            <a:ext cx="10515600" cy="4351338"/>
          </a:xfrm>
        </p:spPr>
        <p:txBody>
          <a:bodyPr>
            <a:normAutofit lnSpcReduction="10000"/>
          </a:bodyPr>
          <a:lstStyle/>
          <a:p>
            <a:pPr>
              <a:lnSpc>
                <a:spcPct val="150000"/>
              </a:lnSpc>
            </a:pPr>
            <a:r>
              <a:rPr lang="ja-JP" altLang="ko-KR" dirty="0"/>
              <a:t>年末年始は、学生時代の友だちや親戚の集まりといったイベントから、歳末セールや福袋などのショッピング、大掃除など家のことまで、やることがたくさん。</a:t>
            </a:r>
            <a:br>
              <a:rPr lang="en-US" altLang="ko-KR" dirty="0"/>
            </a:br>
            <a:r>
              <a:rPr lang="ja-JP" altLang="ko-KR" dirty="0"/>
              <a:t>社会人として迎える年末年始、みなさんはどのようにして過ごしますか？</a:t>
            </a:r>
            <a:br>
              <a:rPr lang="en-US" altLang="ko-KR" dirty="0"/>
            </a:br>
            <a:r>
              <a:rPr lang="ja-JP" altLang="ko-KR" dirty="0"/>
              <a:t>ぜひ悔いのない有意義な年末年始を、ゆっくりお過ごしください。</a:t>
            </a:r>
            <a:endParaRPr lang="ko-KR" altLang="ko-KR" dirty="0"/>
          </a:p>
          <a:p>
            <a:endParaRPr lang="ko-KR" altLang="en-US" dirty="0"/>
          </a:p>
        </p:txBody>
      </p:sp>
    </p:spTree>
    <p:extLst>
      <p:ext uri="{BB962C8B-B14F-4D97-AF65-F5344CB8AC3E}">
        <p14:creationId xmlns:p14="http://schemas.microsoft.com/office/powerpoint/2010/main" val="3490388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7A606148-B320-0311-5865-21648F038A62}"/>
              </a:ext>
            </a:extLst>
          </p:cNvPr>
          <p:cNvPicPr>
            <a:picLocks noGrp="1" noChangeAspect="1"/>
          </p:cNvPicPr>
          <p:nvPr>
            <p:ph idx="1"/>
          </p:nvPr>
        </p:nvPicPr>
        <p:blipFill>
          <a:blip r:embed="rId2"/>
          <a:srcRect l="3095" b="216"/>
          <a:stretch/>
        </p:blipFill>
        <p:spPr>
          <a:xfrm>
            <a:off x="558457" y="1409587"/>
            <a:ext cx="4837933" cy="4341973"/>
          </a:xfrm>
        </p:spPr>
      </p:pic>
      <p:sp>
        <p:nvSpPr>
          <p:cNvPr id="6" name="TextBox 5">
            <a:extLst>
              <a:ext uri="{FF2B5EF4-FFF2-40B4-BE49-F238E27FC236}">
                <a16:creationId xmlns:a16="http://schemas.microsoft.com/office/drawing/2014/main" id="{5AFFE92C-814B-C69F-DC4E-B5977E18D904}"/>
              </a:ext>
            </a:extLst>
          </p:cNvPr>
          <p:cNvSpPr txBox="1"/>
          <p:nvPr/>
        </p:nvSpPr>
        <p:spPr>
          <a:xfrm>
            <a:off x="5595076" y="1568955"/>
            <a:ext cx="5429809" cy="1384995"/>
          </a:xfrm>
          <a:prstGeom prst="rect">
            <a:avLst/>
          </a:prstGeom>
          <a:noFill/>
        </p:spPr>
        <p:txBody>
          <a:bodyPr wrap="square" rtlCol="0">
            <a:spAutoFit/>
          </a:bodyPr>
          <a:lstStyle/>
          <a:p>
            <a:r>
              <a:rPr lang="ja-JP" altLang="en-US" sz="2800" b="1" dirty="0"/>
              <a:t>毎日の小さな努力の積み重ね</a:t>
            </a:r>
            <a:endParaRPr lang="en-US" altLang="ja-JP" sz="2800" b="1" dirty="0"/>
          </a:p>
          <a:p>
            <a:r>
              <a:rPr lang="ja-JP" altLang="en-US" sz="2800" b="1" dirty="0">
                <a:highlight>
                  <a:srgbClr val="FFFF00"/>
                </a:highlight>
              </a:rPr>
              <a:t>（つみかさね）</a:t>
            </a:r>
            <a:r>
              <a:rPr lang="ja-JP" altLang="en-US" sz="2800" b="1" dirty="0"/>
              <a:t>が、</a:t>
            </a:r>
            <a:endParaRPr lang="en-US" altLang="ja-JP" sz="2800" b="1" dirty="0"/>
          </a:p>
          <a:p>
            <a:r>
              <a:rPr lang="ja-JP" altLang="en-US" sz="2800" b="1" dirty="0"/>
              <a:t>歴史を作っていくんだよ！！</a:t>
            </a:r>
            <a:endParaRPr lang="en-US" altLang="ja-JP" sz="2800" b="1" dirty="0"/>
          </a:p>
        </p:txBody>
      </p:sp>
      <p:sp>
        <p:nvSpPr>
          <p:cNvPr id="10" name="TextBox 9">
            <a:extLst>
              <a:ext uri="{FF2B5EF4-FFF2-40B4-BE49-F238E27FC236}">
                <a16:creationId xmlns:a16="http://schemas.microsoft.com/office/drawing/2014/main" id="{BA98E89E-A85E-C184-2442-4BCED2AA46BC}"/>
              </a:ext>
            </a:extLst>
          </p:cNvPr>
          <p:cNvSpPr txBox="1"/>
          <p:nvPr/>
        </p:nvSpPr>
        <p:spPr>
          <a:xfrm>
            <a:off x="5635588" y="3125164"/>
            <a:ext cx="6097022" cy="369332"/>
          </a:xfrm>
          <a:prstGeom prst="rect">
            <a:avLst/>
          </a:prstGeom>
          <a:noFill/>
        </p:spPr>
        <p:txBody>
          <a:bodyPr wrap="square">
            <a:spAutoFit/>
          </a:bodyPr>
          <a:lstStyle/>
          <a:p>
            <a:r>
              <a:rPr lang="ko-KR" altLang="en-US" dirty="0"/>
              <a:t>매일의 작은 노력의 축적이 역사를 만들어가는 거야</a:t>
            </a:r>
            <a:r>
              <a:rPr lang="en-US" altLang="ko-KR" dirty="0"/>
              <a:t>.</a:t>
            </a:r>
            <a:endParaRPr lang="ko-KR" altLang="en-US" dirty="0"/>
          </a:p>
        </p:txBody>
      </p:sp>
    </p:spTree>
    <p:extLst>
      <p:ext uri="{BB962C8B-B14F-4D97-AF65-F5344CB8AC3E}">
        <p14:creationId xmlns:p14="http://schemas.microsoft.com/office/powerpoint/2010/main" val="989105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日本地図のイラスト（地方区分色分け：都道府県名入り） | 無料 ...">
            <a:extLst>
              <a:ext uri="{FF2B5EF4-FFF2-40B4-BE49-F238E27FC236}">
                <a16:creationId xmlns:a16="http://schemas.microsoft.com/office/drawing/2014/main" id="{1161DE33-5019-D7D8-F368-ABED3E3D55B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08605" y="382996"/>
            <a:ext cx="6617133" cy="58643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D3A1B9D-F1A3-8668-03B8-9AC43C5C5D5A}"/>
              </a:ext>
            </a:extLst>
          </p:cNvPr>
          <p:cNvSpPr txBox="1"/>
          <p:nvPr/>
        </p:nvSpPr>
        <p:spPr>
          <a:xfrm>
            <a:off x="68530" y="2221020"/>
            <a:ext cx="2922191" cy="1323439"/>
          </a:xfrm>
          <a:prstGeom prst="rect">
            <a:avLst/>
          </a:prstGeom>
          <a:noFill/>
        </p:spPr>
        <p:txBody>
          <a:bodyPr wrap="square" rtlCol="0">
            <a:spAutoFit/>
          </a:bodyPr>
          <a:lstStyle/>
          <a:p>
            <a:r>
              <a:rPr lang="ja-JP" altLang="en-US" sz="1600" dirty="0">
                <a:highlight>
                  <a:srgbClr val="FFFF00"/>
                </a:highlight>
              </a:rPr>
              <a:t>四国（しこく）</a:t>
            </a:r>
            <a:endParaRPr lang="en-US" altLang="ja-JP" sz="1600" dirty="0">
              <a:highlight>
                <a:srgbClr val="FFFF00"/>
              </a:highlight>
            </a:endParaRPr>
          </a:p>
          <a:p>
            <a:r>
              <a:rPr lang="ja-JP" altLang="en-US" sz="1600" dirty="0"/>
              <a:t>香川（かがわ）</a:t>
            </a:r>
            <a:endParaRPr lang="en-US" altLang="ja-JP" sz="1600" dirty="0"/>
          </a:p>
          <a:p>
            <a:r>
              <a:rPr lang="ja-JP" altLang="en-US" sz="1600" dirty="0"/>
              <a:t>徳島（とくしま）</a:t>
            </a:r>
            <a:endParaRPr lang="en-US" altLang="ja-JP" sz="1600" dirty="0"/>
          </a:p>
          <a:p>
            <a:r>
              <a:rPr lang="ja-JP" altLang="en-US" sz="1600" dirty="0"/>
              <a:t>愛媛（えひめ）</a:t>
            </a:r>
            <a:endParaRPr lang="en-US" altLang="ja-JP" sz="1600" dirty="0"/>
          </a:p>
          <a:p>
            <a:r>
              <a:rPr lang="ja-JP" altLang="en-US" sz="1600" dirty="0"/>
              <a:t>高知（こうち）</a:t>
            </a:r>
            <a:endParaRPr lang="ko-KR" altLang="en-US" sz="1600" dirty="0"/>
          </a:p>
        </p:txBody>
      </p:sp>
      <p:sp>
        <p:nvSpPr>
          <p:cNvPr id="5" name="TextBox 4">
            <a:extLst>
              <a:ext uri="{FF2B5EF4-FFF2-40B4-BE49-F238E27FC236}">
                <a16:creationId xmlns:a16="http://schemas.microsoft.com/office/drawing/2014/main" id="{885865C4-D380-2124-17F6-7B67E15994DE}"/>
              </a:ext>
            </a:extLst>
          </p:cNvPr>
          <p:cNvSpPr txBox="1"/>
          <p:nvPr/>
        </p:nvSpPr>
        <p:spPr>
          <a:xfrm>
            <a:off x="68530" y="98523"/>
            <a:ext cx="2922192" cy="1815882"/>
          </a:xfrm>
          <a:prstGeom prst="rect">
            <a:avLst/>
          </a:prstGeom>
          <a:noFill/>
        </p:spPr>
        <p:txBody>
          <a:bodyPr wrap="square" rtlCol="0">
            <a:spAutoFit/>
          </a:bodyPr>
          <a:lstStyle/>
          <a:p>
            <a:r>
              <a:rPr lang="ja-JP" altLang="en-US" sz="1400" dirty="0">
                <a:highlight>
                  <a:srgbClr val="FFFF00"/>
                </a:highlight>
              </a:rPr>
              <a:t>九州（きゅうしゅう）</a:t>
            </a:r>
            <a:endParaRPr lang="en-US" altLang="ja-JP" sz="1400" dirty="0">
              <a:highlight>
                <a:srgbClr val="FFFF00"/>
              </a:highlight>
            </a:endParaRPr>
          </a:p>
          <a:p>
            <a:r>
              <a:rPr lang="ja-JP" altLang="en-US" sz="1400" dirty="0"/>
              <a:t>福岡（ふくおか）</a:t>
            </a:r>
            <a:endParaRPr lang="en-US" altLang="ja-JP" sz="1400" dirty="0"/>
          </a:p>
          <a:p>
            <a:r>
              <a:rPr lang="ja-JP" altLang="en-US" sz="1400" dirty="0"/>
              <a:t>佐賀（さが）</a:t>
            </a:r>
            <a:endParaRPr lang="en-US" altLang="ja-JP" sz="1400" dirty="0"/>
          </a:p>
          <a:p>
            <a:r>
              <a:rPr lang="ja-JP" altLang="en-US" sz="1400" dirty="0"/>
              <a:t>大分（おおいた）</a:t>
            </a:r>
            <a:endParaRPr lang="en-US" altLang="ja-JP" sz="1400" dirty="0"/>
          </a:p>
          <a:p>
            <a:r>
              <a:rPr lang="ja-JP" altLang="en-US" sz="1400" dirty="0"/>
              <a:t>長崎（ながさき）</a:t>
            </a:r>
            <a:endParaRPr lang="en-US" altLang="ja-JP" sz="1400" dirty="0"/>
          </a:p>
          <a:p>
            <a:r>
              <a:rPr lang="ja-JP" altLang="en-US" sz="1400" dirty="0"/>
              <a:t>熊本（くまもと）</a:t>
            </a:r>
            <a:endParaRPr lang="en-US" altLang="ja-JP" sz="1400" dirty="0"/>
          </a:p>
          <a:p>
            <a:r>
              <a:rPr lang="ja-JP" altLang="en-US" sz="1400" dirty="0"/>
              <a:t>鹿児島（かごしま）</a:t>
            </a:r>
            <a:endParaRPr lang="en-US" altLang="ja-JP" sz="1400" dirty="0"/>
          </a:p>
          <a:p>
            <a:r>
              <a:rPr lang="ja-JP" altLang="en-US" sz="1400" dirty="0"/>
              <a:t>宮崎（みやざき）</a:t>
            </a:r>
            <a:endParaRPr lang="ko-KR" altLang="en-US" sz="1400" dirty="0"/>
          </a:p>
        </p:txBody>
      </p:sp>
      <p:sp>
        <p:nvSpPr>
          <p:cNvPr id="2" name="TextBox 1">
            <a:extLst>
              <a:ext uri="{FF2B5EF4-FFF2-40B4-BE49-F238E27FC236}">
                <a16:creationId xmlns:a16="http://schemas.microsoft.com/office/drawing/2014/main" id="{DB3D8901-615D-F6E0-0898-A03395A7F248}"/>
              </a:ext>
            </a:extLst>
          </p:cNvPr>
          <p:cNvSpPr txBox="1"/>
          <p:nvPr/>
        </p:nvSpPr>
        <p:spPr>
          <a:xfrm>
            <a:off x="68530" y="3807393"/>
            <a:ext cx="3118574" cy="1569660"/>
          </a:xfrm>
          <a:prstGeom prst="rect">
            <a:avLst/>
          </a:prstGeom>
          <a:noFill/>
        </p:spPr>
        <p:txBody>
          <a:bodyPr wrap="square" rtlCol="0">
            <a:spAutoFit/>
          </a:bodyPr>
          <a:lstStyle/>
          <a:p>
            <a:r>
              <a:rPr lang="ja-JP" altLang="en-US" sz="1600" dirty="0">
                <a:highlight>
                  <a:srgbClr val="FFFF00"/>
                </a:highlight>
              </a:rPr>
              <a:t>中国地方（ちゅうこうちほう）</a:t>
            </a:r>
            <a:endParaRPr lang="en-US" altLang="ja-JP" sz="1600" dirty="0">
              <a:highlight>
                <a:srgbClr val="FFFF00"/>
              </a:highlight>
            </a:endParaRPr>
          </a:p>
          <a:p>
            <a:r>
              <a:rPr lang="ja-JP" altLang="en-US" sz="1600" dirty="0"/>
              <a:t>鳥取（とっとり）</a:t>
            </a:r>
            <a:endParaRPr lang="en-US" altLang="ja-JP" sz="1600" dirty="0"/>
          </a:p>
          <a:p>
            <a:r>
              <a:rPr lang="ja-JP" altLang="en-US" sz="1600" dirty="0"/>
              <a:t>島根（しまね）</a:t>
            </a:r>
            <a:endParaRPr lang="en-US" altLang="ja-JP" sz="1600" dirty="0"/>
          </a:p>
          <a:p>
            <a:r>
              <a:rPr lang="ja-JP" altLang="en-US" sz="1600" dirty="0"/>
              <a:t>山口（やまぐち）</a:t>
            </a:r>
            <a:endParaRPr lang="en-US" altLang="ja-JP" sz="1600" dirty="0"/>
          </a:p>
          <a:p>
            <a:r>
              <a:rPr lang="ja-JP" altLang="en-US" sz="1600" dirty="0"/>
              <a:t>広島（ひろしま）</a:t>
            </a:r>
            <a:endParaRPr lang="en-US" altLang="ja-JP" sz="1600" dirty="0"/>
          </a:p>
          <a:p>
            <a:r>
              <a:rPr lang="ja-JP" altLang="en-US" sz="1600" dirty="0"/>
              <a:t>岡山（おかやま）</a:t>
            </a:r>
            <a:endParaRPr lang="ko-KR" altLang="en-US" sz="1600" dirty="0"/>
          </a:p>
        </p:txBody>
      </p:sp>
      <p:sp>
        <p:nvSpPr>
          <p:cNvPr id="6" name="TextBox 5">
            <a:extLst>
              <a:ext uri="{FF2B5EF4-FFF2-40B4-BE49-F238E27FC236}">
                <a16:creationId xmlns:a16="http://schemas.microsoft.com/office/drawing/2014/main" id="{70F7DB60-432D-1455-3682-C23D2701424C}"/>
              </a:ext>
            </a:extLst>
          </p:cNvPr>
          <p:cNvSpPr txBox="1"/>
          <p:nvPr/>
        </p:nvSpPr>
        <p:spPr>
          <a:xfrm>
            <a:off x="1857432" y="54064"/>
            <a:ext cx="2518638" cy="1815882"/>
          </a:xfrm>
          <a:prstGeom prst="rect">
            <a:avLst/>
          </a:prstGeom>
          <a:noFill/>
        </p:spPr>
        <p:txBody>
          <a:bodyPr wrap="none" rtlCol="0">
            <a:spAutoFit/>
          </a:bodyPr>
          <a:lstStyle/>
          <a:p>
            <a:r>
              <a:rPr lang="ja-JP" altLang="en-US" sz="1400" dirty="0">
                <a:highlight>
                  <a:srgbClr val="FFFF00"/>
                </a:highlight>
              </a:rPr>
              <a:t>関西地方（かんさいちほう）</a:t>
            </a:r>
            <a:endParaRPr lang="en-US" altLang="ja-JP" sz="1400" dirty="0">
              <a:highlight>
                <a:srgbClr val="FFFF00"/>
              </a:highlight>
            </a:endParaRPr>
          </a:p>
          <a:p>
            <a:r>
              <a:rPr lang="ja-JP" altLang="en-US" sz="1400" dirty="0"/>
              <a:t>兵庫（ひょうご）</a:t>
            </a:r>
            <a:endParaRPr lang="en-US" altLang="ja-JP" sz="1400" dirty="0"/>
          </a:p>
          <a:p>
            <a:r>
              <a:rPr lang="ja-JP" altLang="en-US" sz="1400" dirty="0"/>
              <a:t>京都（きょうと）</a:t>
            </a:r>
            <a:endParaRPr lang="en-US" altLang="ja-JP" sz="1400" dirty="0"/>
          </a:p>
          <a:p>
            <a:r>
              <a:rPr lang="ja-JP" altLang="en-US" sz="1400" dirty="0"/>
              <a:t>滋賀（しが）</a:t>
            </a:r>
            <a:endParaRPr lang="en-US" altLang="ja-JP" sz="1400" dirty="0"/>
          </a:p>
          <a:p>
            <a:r>
              <a:rPr lang="ja-JP" altLang="en-US" sz="1400" dirty="0"/>
              <a:t>大阪（おおさか）</a:t>
            </a:r>
            <a:endParaRPr lang="en-US" altLang="ja-JP" sz="1400" dirty="0"/>
          </a:p>
          <a:p>
            <a:r>
              <a:rPr lang="ja-JP" altLang="en-US" sz="1400" dirty="0"/>
              <a:t>奈良（なら）</a:t>
            </a:r>
            <a:endParaRPr lang="en-US" altLang="ja-JP" sz="1400" dirty="0"/>
          </a:p>
          <a:p>
            <a:r>
              <a:rPr lang="ja-JP" altLang="en-US" sz="1400" dirty="0"/>
              <a:t>三重（みえ）</a:t>
            </a:r>
            <a:endParaRPr lang="en-US" altLang="ja-JP" sz="1400" dirty="0"/>
          </a:p>
          <a:p>
            <a:r>
              <a:rPr lang="ja-JP" altLang="en-US" sz="1400" dirty="0"/>
              <a:t>和歌山（わかやま）</a:t>
            </a:r>
            <a:endParaRPr lang="ko-KR" altLang="en-US" sz="1400" dirty="0"/>
          </a:p>
        </p:txBody>
      </p:sp>
      <p:sp>
        <p:nvSpPr>
          <p:cNvPr id="7" name="TextBox 6">
            <a:extLst>
              <a:ext uri="{FF2B5EF4-FFF2-40B4-BE49-F238E27FC236}">
                <a16:creationId xmlns:a16="http://schemas.microsoft.com/office/drawing/2014/main" id="{5622C750-5003-CEC1-BC38-B5857DC0C224}"/>
              </a:ext>
            </a:extLst>
          </p:cNvPr>
          <p:cNvSpPr txBox="1"/>
          <p:nvPr/>
        </p:nvSpPr>
        <p:spPr>
          <a:xfrm>
            <a:off x="8662939" y="3173619"/>
            <a:ext cx="3370523" cy="2308324"/>
          </a:xfrm>
          <a:prstGeom prst="rect">
            <a:avLst/>
          </a:prstGeom>
          <a:noFill/>
        </p:spPr>
        <p:txBody>
          <a:bodyPr wrap="square" rtlCol="0">
            <a:spAutoFit/>
          </a:bodyPr>
          <a:lstStyle/>
          <a:p>
            <a:r>
              <a:rPr lang="ja-JP" altLang="en-US" dirty="0">
                <a:highlight>
                  <a:srgbClr val="FFFF00"/>
                </a:highlight>
              </a:rPr>
              <a:t>関東地方（かんとうちほう）</a:t>
            </a:r>
            <a:endParaRPr lang="en-US" altLang="ja-JP" dirty="0">
              <a:highlight>
                <a:srgbClr val="FFFF00"/>
              </a:highlight>
            </a:endParaRPr>
          </a:p>
          <a:p>
            <a:r>
              <a:rPr lang="ja-JP" altLang="en-US" dirty="0"/>
              <a:t>東京（とうきょう）</a:t>
            </a:r>
            <a:endParaRPr lang="en-US" altLang="ja-JP" dirty="0"/>
          </a:p>
          <a:p>
            <a:r>
              <a:rPr lang="ja-JP" altLang="en-US" dirty="0"/>
              <a:t>神奈川（かながわ）</a:t>
            </a:r>
            <a:endParaRPr lang="en-US" altLang="ja-JP" dirty="0"/>
          </a:p>
          <a:p>
            <a:r>
              <a:rPr lang="ja-JP" altLang="en-US" dirty="0"/>
              <a:t>埼玉（さいたま）</a:t>
            </a:r>
            <a:endParaRPr lang="en-US" altLang="ja-JP" dirty="0"/>
          </a:p>
          <a:p>
            <a:r>
              <a:rPr lang="ja-JP" altLang="en-US" dirty="0"/>
              <a:t>群馬（ぐんま）</a:t>
            </a:r>
            <a:endParaRPr lang="en-US" altLang="ja-JP" dirty="0"/>
          </a:p>
          <a:p>
            <a:r>
              <a:rPr lang="ja-JP" altLang="en-US" dirty="0"/>
              <a:t>千葉（ちば）</a:t>
            </a:r>
            <a:endParaRPr lang="en-US" altLang="ja-JP" dirty="0"/>
          </a:p>
          <a:p>
            <a:r>
              <a:rPr lang="ja-JP" altLang="en-US" dirty="0"/>
              <a:t>栃木（とちぎ）</a:t>
            </a:r>
            <a:endParaRPr lang="en-US" altLang="ja-JP" dirty="0"/>
          </a:p>
          <a:p>
            <a:r>
              <a:rPr lang="ja-JP" altLang="en-US" dirty="0"/>
              <a:t>茨城（いばらき）</a:t>
            </a:r>
            <a:endParaRPr lang="ko-KR" altLang="en-US" dirty="0"/>
          </a:p>
        </p:txBody>
      </p:sp>
      <p:sp>
        <p:nvSpPr>
          <p:cNvPr id="9" name="TextBox 8">
            <a:extLst>
              <a:ext uri="{FF2B5EF4-FFF2-40B4-BE49-F238E27FC236}">
                <a16:creationId xmlns:a16="http://schemas.microsoft.com/office/drawing/2014/main" id="{5CCF705D-D19E-756B-B9DB-E8CC087BD372}"/>
              </a:ext>
            </a:extLst>
          </p:cNvPr>
          <p:cNvSpPr txBox="1"/>
          <p:nvPr/>
        </p:nvSpPr>
        <p:spPr>
          <a:xfrm>
            <a:off x="8717828" y="962005"/>
            <a:ext cx="2852063" cy="2000548"/>
          </a:xfrm>
          <a:prstGeom prst="rect">
            <a:avLst/>
          </a:prstGeom>
          <a:noFill/>
        </p:spPr>
        <p:txBody>
          <a:bodyPr wrap="square" rtlCol="0">
            <a:spAutoFit/>
          </a:bodyPr>
          <a:lstStyle/>
          <a:p>
            <a:r>
              <a:rPr lang="ja-JP" altLang="en-US" sz="1600" dirty="0">
                <a:highlight>
                  <a:srgbClr val="FFFF00"/>
                </a:highlight>
              </a:rPr>
              <a:t>東北地方（とうほくちほう）</a:t>
            </a:r>
            <a:endParaRPr lang="en-US" altLang="ja-JP" sz="1600" dirty="0">
              <a:highlight>
                <a:srgbClr val="FFFF00"/>
              </a:highlight>
            </a:endParaRPr>
          </a:p>
          <a:p>
            <a:r>
              <a:rPr lang="ja-JP" altLang="en-US" dirty="0"/>
              <a:t>青森（あおもり）</a:t>
            </a:r>
            <a:endParaRPr lang="en-US" altLang="ja-JP" dirty="0"/>
          </a:p>
          <a:p>
            <a:r>
              <a:rPr lang="ja-JP" altLang="en-US" dirty="0"/>
              <a:t>秋田（あきた）</a:t>
            </a:r>
            <a:endParaRPr lang="en-US" altLang="ja-JP" dirty="0"/>
          </a:p>
          <a:p>
            <a:r>
              <a:rPr lang="ja-JP" altLang="en-US" dirty="0"/>
              <a:t>岩手（いわて）</a:t>
            </a:r>
            <a:endParaRPr lang="en-US" altLang="ja-JP" dirty="0"/>
          </a:p>
          <a:p>
            <a:r>
              <a:rPr lang="ja-JP" altLang="en-US" dirty="0"/>
              <a:t>山形（やまがた）</a:t>
            </a:r>
            <a:endParaRPr lang="en-US" altLang="ja-JP" dirty="0"/>
          </a:p>
          <a:p>
            <a:r>
              <a:rPr lang="ja-JP" altLang="en-US" dirty="0"/>
              <a:t>宮城（みやぎ）</a:t>
            </a:r>
            <a:endParaRPr lang="en-US" altLang="ja-JP" dirty="0"/>
          </a:p>
          <a:p>
            <a:r>
              <a:rPr lang="ja-JP" altLang="en-US" dirty="0"/>
              <a:t>福島（ふくしま）</a:t>
            </a:r>
            <a:endParaRPr lang="ko-KR" altLang="en-US" dirty="0"/>
          </a:p>
        </p:txBody>
      </p:sp>
      <p:sp>
        <p:nvSpPr>
          <p:cNvPr id="8" name="TextBox 7">
            <a:extLst>
              <a:ext uri="{FF2B5EF4-FFF2-40B4-BE49-F238E27FC236}">
                <a16:creationId xmlns:a16="http://schemas.microsoft.com/office/drawing/2014/main" id="{7D8A0E31-EE12-B728-45DA-6E2942CE45C1}"/>
              </a:ext>
            </a:extLst>
          </p:cNvPr>
          <p:cNvSpPr txBox="1"/>
          <p:nvPr/>
        </p:nvSpPr>
        <p:spPr>
          <a:xfrm>
            <a:off x="4285308" y="59459"/>
            <a:ext cx="4798274" cy="2616101"/>
          </a:xfrm>
          <a:prstGeom prst="rect">
            <a:avLst/>
          </a:prstGeom>
          <a:noFill/>
        </p:spPr>
        <p:txBody>
          <a:bodyPr wrap="square" rtlCol="0">
            <a:spAutoFit/>
          </a:bodyPr>
          <a:lstStyle/>
          <a:p>
            <a:r>
              <a:rPr lang="ja-JP" altLang="en-US" sz="1600" dirty="0">
                <a:highlight>
                  <a:srgbClr val="FFFF00"/>
                </a:highlight>
              </a:rPr>
              <a:t>中部地方（ちゅうぶちほう）</a:t>
            </a:r>
            <a:endParaRPr lang="en-US" altLang="ja-JP" sz="1600" dirty="0">
              <a:highlight>
                <a:srgbClr val="FFFF00"/>
              </a:highlight>
            </a:endParaRPr>
          </a:p>
          <a:p>
            <a:r>
              <a:rPr lang="ja-JP" altLang="en-US" sz="1600" dirty="0"/>
              <a:t>新潟（にいがた）</a:t>
            </a:r>
            <a:endParaRPr lang="en-US" altLang="ja-JP" sz="1600" dirty="0"/>
          </a:p>
          <a:p>
            <a:r>
              <a:rPr lang="ja-JP" altLang="en-US" sz="1600" dirty="0"/>
              <a:t>富山（とやま）</a:t>
            </a:r>
            <a:endParaRPr lang="en-US" altLang="ja-JP" sz="1600" dirty="0"/>
          </a:p>
          <a:p>
            <a:r>
              <a:rPr lang="ja-JP" altLang="en-US" sz="1600" dirty="0"/>
              <a:t>石川（いしかわ）</a:t>
            </a:r>
            <a:endParaRPr lang="en-US" altLang="ja-JP" sz="1600" dirty="0"/>
          </a:p>
          <a:p>
            <a:r>
              <a:rPr lang="ja-JP" altLang="en-US" sz="1600" dirty="0"/>
              <a:t>福井（ふくい）</a:t>
            </a:r>
            <a:endParaRPr lang="en-US" altLang="ja-JP" sz="1600" dirty="0"/>
          </a:p>
          <a:p>
            <a:r>
              <a:rPr lang="ja-JP" altLang="en-US" sz="1600" dirty="0"/>
              <a:t>長野（ながの）</a:t>
            </a:r>
            <a:endParaRPr lang="en-US" altLang="ja-JP" sz="1600" dirty="0"/>
          </a:p>
          <a:p>
            <a:r>
              <a:rPr lang="ja-JP" altLang="en-US" sz="1600" dirty="0"/>
              <a:t>岐阜（ぎふ）</a:t>
            </a:r>
            <a:endParaRPr lang="en-US" altLang="ja-JP" sz="1600" dirty="0"/>
          </a:p>
          <a:p>
            <a:r>
              <a:rPr lang="ja-JP" altLang="en-US" sz="1600" dirty="0"/>
              <a:t>愛知（あいち）</a:t>
            </a:r>
            <a:endParaRPr lang="en-US" altLang="ja-JP" sz="1600" dirty="0"/>
          </a:p>
          <a:p>
            <a:r>
              <a:rPr lang="ja-JP" altLang="en-US" sz="1600" dirty="0"/>
              <a:t>山梨（やまなし）</a:t>
            </a:r>
            <a:endParaRPr lang="en-US" altLang="ja-JP" sz="1600" dirty="0"/>
          </a:p>
          <a:p>
            <a:r>
              <a:rPr lang="ja-JP" altLang="en-US" sz="1600" dirty="0"/>
              <a:t>静岡（しずおか）</a:t>
            </a:r>
            <a:endParaRPr lang="ko-KR" altLang="en-US" sz="1600" dirty="0"/>
          </a:p>
        </p:txBody>
      </p:sp>
      <p:sp>
        <p:nvSpPr>
          <p:cNvPr id="10" name="TextBox 9">
            <a:extLst>
              <a:ext uri="{FF2B5EF4-FFF2-40B4-BE49-F238E27FC236}">
                <a16:creationId xmlns:a16="http://schemas.microsoft.com/office/drawing/2014/main" id="{300A14A6-3E99-F3A4-9EF6-879D0EB08B9A}"/>
              </a:ext>
            </a:extLst>
          </p:cNvPr>
          <p:cNvSpPr txBox="1"/>
          <p:nvPr/>
        </p:nvSpPr>
        <p:spPr>
          <a:xfrm>
            <a:off x="7200416" y="112748"/>
            <a:ext cx="2723823" cy="369332"/>
          </a:xfrm>
          <a:prstGeom prst="rect">
            <a:avLst/>
          </a:prstGeom>
          <a:noFill/>
        </p:spPr>
        <p:txBody>
          <a:bodyPr wrap="none" rtlCol="0">
            <a:spAutoFit/>
          </a:bodyPr>
          <a:lstStyle/>
          <a:p>
            <a:r>
              <a:rPr lang="ja-JP" altLang="en-US" dirty="0">
                <a:highlight>
                  <a:srgbClr val="FFFF00"/>
                </a:highlight>
              </a:rPr>
              <a:t>北海道（ほっかいどう）</a:t>
            </a:r>
            <a:endParaRPr lang="ko-KR" altLang="en-US" dirty="0">
              <a:highlight>
                <a:srgbClr val="FFFF00"/>
              </a:highlight>
            </a:endParaRPr>
          </a:p>
        </p:txBody>
      </p:sp>
      <p:sp>
        <p:nvSpPr>
          <p:cNvPr id="11" name="TextBox 10">
            <a:extLst>
              <a:ext uri="{FF2B5EF4-FFF2-40B4-BE49-F238E27FC236}">
                <a16:creationId xmlns:a16="http://schemas.microsoft.com/office/drawing/2014/main" id="{A758E26E-4073-4398-05B3-D622DF0D2382}"/>
              </a:ext>
            </a:extLst>
          </p:cNvPr>
          <p:cNvSpPr txBox="1"/>
          <p:nvPr/>
        </p:nvSpPr>
        <p:spPr>
          <a:xfrm>
            <a:off x="8284832" y="5971216"/>
            <a:ext cx="2031325" cy="369332"/>
          </a:xfrm>
          <a:prstGeom prst="rect">
            <a:avLst/>
          </a:prstGeom>
          <a:noFill/>
        </p:spPr>
        <p:txBody>
          <a:bodyPr wrap="none" rtlCol="0">
            <a:spAutoFit/>
          </a:bodyPr>
          <a:lstStyle/>
          <a:p>
            <a:r>
              <a:rPr lang="ja-JP" altLang="en-US" dirty="0">
                <a:highlight>
                  <a:srgbClr val="FFFF00"/>
                </a:highlight>
              </a:rPr>
              <a:t>沖縄（おきなわ）</a:t>
            </a:r>
            <a:endParaRPr lang="ko-KR" altLang="en-US" dirty="0">
              <a:highlight>
                <a:srgbClr val="FFFF00"/>
              </a:highlight>
            </a:endParaRPr>
          </a:p>
        </p:txBody>
      </p:sp>
    </p:spTree>
    <p:extLst>
      <p:ext uri="{BB962C8B-B14F-4D97-AF65-F5344CB8AC3E}">
        <p14:creationId xmlns:p14="http://schemas.microsoft.com/office/powerpoint/2010/main" val="33692298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A07AC7-812B-D96B-DF1D-3BA1C557FDAB}"/>
              </a:ext>
            </a:extLst>
          </p:cNvPr>
          <p:cNvSpPr txBox="1"/>
          <p:nvPr/>
        </p:nvSpPr>
        <p:spPr>
          <a:xfrm>
            <a:off x="625965" y="1399216"/>
            <a:ext cx="4801314" cy="3046988"/>
          </a:xfrm>
          <a:prstGeom prst="rect">
            <a:avLst/>
          </a:prstGeom>
          <a:noFill/>
        </p:spPr>
        <p:txBody>
          <a:bodyPr wrap="none" rtlCol="0">
            <a:spAutoFit/>
          </a:bodyPr>
          <a:lstStyle/>
          <a:p>
            <a:r>
              <a:rPr lang="ja-JP" altLang="en-US" sz="2400" dirty="0">
                <a:highlight>
                  <a:srgbClr val="FFFF00"/>
                </a:highlight>
              </a:rPr>
              <a:t>九州地方（</a:t>
            </a:r>
            <a:r>
              <a:rPr lang="ja-JP" altLang="en-US" sz="2400" dirty="0">
                <a:highlight>
                  <a:srgbClr val="000080"/>
                </a:highlight>
              </a:rPr>
              <a:t>きゅうしゅうちほう</a:t>
            </a:r>
            <a:r>
              <a:rPr lang="ja-JP" altLang="en-US" sz="2400" dirty="0"/>
              <a:t>）</a:t>
            </a:r>
            <a:endParaRPr lang="en-US" altLang="ja-JP" sz="2400" dirty="0"/>
          </a:p>
          <a:p>
            <a:r>
              <a:rPr lang="ja-JP" altLang="en-US" sz="2400" dirty="0"/>
              <a:t>福岡県（</a:t>
            </a:r>
            <a:r>
              <a:rPr lang="ja-JP" altLang="en-US" sz="2400" dirty="0">
                <a:highlight>
                  <a:srgbClr val="000080"/>
                </a:highlight>
              </a:rPr>
              <a:t>ふくおかけん</a:t>
            </a:r>
            <a:r>
              <a:rPr lang="ja-JP" altLang="en-US" sz="2400" dirty="0"/>
              <a:t>）</a:t>
            </a:r>
            <a:endParaRPr lang="en-US" altLang="ja-JP" sz="2400" dirty="0"/>
          </a:p>
          <a:p>
            <a:r>
              <a:rPr lang="ja-JP" altLang="en-US" sz="2400" dirty="0"/>
              <a:t>大分県（</a:t>
            </a:r>
            <a:r>
              <a:rPr lang="ja-JP" altLang="en-US" sz="2400" dirty="0">
                <a:highlight>
                  <a:srgbClr val="000080"/>
                </a:highlight>
              </a:rPr>
              <a:t>おおいたけん）</a:t>
            </a:r>
            <a:endParaRPr lang="en-US" altLang="ja-JP" sz="2400" dirty="0">
              <a:highlight>
                <a:srgbClr val="000080"/>
              </a:highlight>
            </a:endParaRPr>
          </a:p>
          <a:p>
            <a:r>
              <a:rPr lang="ja-JP" altLang="en-US" sz="2400" dirty="0"/>
              <a:t>佐賀県（</a:t>
            </a:r>
            <a:r>
              <a:rPr lang="ja-JP" altLang="en-US" sz="2400" dirty="0">
                <a:highlight>
                  <a:srgbClr val="000080"/>
                </a:highlight>
              </a:rPr>
              <a:t>さがけん</a:t>
            </a:r>
            <a:r>
              <a:rPr lang="ja-JP" altLang="en-US" sz="2400" dirty="0"/>
              <a:t>）</a:t>
            </a:r>
            <a:endParaRPr lang="en-US" altLang="ja-JP" sz="2400" dirty="0"/>
          </a:p>
          <a:p>
            <a:r>
              <a:rPr lang="ja-JP" altLang="en-US" sz="2400" dirty="0"/>
              <a:t>長崎県（</a:t>
            </a:r>
            <a:r>
              <a:rPr lang="ja-JP" altLang="en-US" sz="2400" dirty="0">
                <a:highlight>
                  <a:srgbClr val="000080"/>
                </a:highlight>
              </a:rPr>
              <a:t>ながさきけん）</a:t>
            </a:r>
            <a:endParaRPr lang="en-US" altLang="ja-JP" sz="2400" dirty="0">
              <a:highlight>
                <a:srgbClr val="000080"/>
              </a:highlight>
            </a:endParaRPr>
          </a:p>
          <a:p>
            <a:r>
              <a:rPr lang="ja-JP" altLang="en-US" sz="2400" dirty="0"/>
              <a:t>熊本県（</a:t>
            </a:r>
            <a:r>
              <a:rPr lang="ja-JP" altLang="en-US" sz="2400" dirty="0">
                <a:highlight>
                  <a:srgbClr val="000080"/>
                </a:highlight>
              </a:rPr>
              <a:t>くまもとけん）</a:t>
            </a:r>
            <a:endParaRPr lang="en-US" altLang="ja-JP" sz="2400" dirty="0">
              <a:highlight>
                <a:srgbClr val="000080"/>
              </a:highlight>
            </a:endParaRPr>
          </a:p>
          <a:p>
            <a:r>
              <a:rPr lang="ja-JP" altLang="en-US" sz="2400" dirty="0"/>
              <a:t>宮崎県（</a:t>
            </a:r>
            <a:r>
              <a:rPr lang="ja-JP" altLang="en-US" sz="2400" dirty="0">
                <a:highlight>
                  <a:srgbClr val="000080"/>
                </a:highlight>
              </a:rPr>
              <a:t>みやざきけん）</a:t>
            </a:r>
            <a:endParaRPr lang="en-US" altLang="ja-JP" sz="2400" dirty="0">
              <a:highlight>
                <a:srgbClr val="000080"/>
              </a:highlight>
            </a:endParaRPr>
          </a:p>
          <a:p>
            <a:r>
              <a:rPr lang="ja-JP" altLang="en-US" sz="2400" dirty="0"/>
              <a:t>鹿児島県（</a:t>
            </a:r>
            <a:r>
              <a:rPr lang="ja-JP" altLang="en-US" sz="2400" dirty="0">
                <a:highlight>
                  <a:srgbClr val="000080"/>
                </a:highlight>
              </a:rPr>
              <a:t>かごしまけん</a:t>
            </a:r>
            <a:r>
              <a:rPr lang="ja-JP" altLang="en-US" sz="2400" dirty="0"/>
              <a:t>）</a:t>
            </a:r>
            <a:endParaRPr lang="ko-KR" altLang="en-US" sz="2400" dirty="0"/>
          </a:p>
        </p:txBody>
      </p:sp>
      <p:pic>
        <p:nvPicPr>
          <p:cNvPr id="1026" name="Picture 2" descr="九州地方の地図と特徴（しっかり解説）｜教科の学習">
            <a:extLst>
              <a:ext uri="{FF2B5EF4-FFF2-40B4-BE49-F238E27FC236}">
                <a16:creationId xmlns:a16="http://schemas.microsoft.com/office/drawing/2014/main" id="{2781F95B-7036-610B-73FF-72D61BF11DF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639012" y="584841"/>
            <a:ext cx="4192786" cy="5368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9531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3">
            <a:extLst>
              <a:ext uri="{FF2B5EF4-FFF2-40B4-BE49-F238E27FC236}">
                <a16:creationId xmlns:a16="http://schemas.microsoft.com/office/drawing/2014/main" id="{073A979A-9573-069A-62E3-CCCFD235A979}"/>
              </a:ext>
            </a:extLst>
          </p:cNvPr>
          <p:cNvSpPr txBox="1">
            <a:spLocks noGrp="1"/>
          </p:cNvSpPr>
          <p:nvPr>
            <p:ph idx="1"/>
          </p:nvPr>
        </p:nvSpPr>
        <p:spPr>
          <a:xfrm>
            <a:off x="838200" y="1825625"/>
            <a:ext cx="5360082" cy="3576364"/>
          </a:xfrm>
          <a:prstGeom prst="rect">
            <a:avLst/>
          </a:prstGeom>
          <a:noFill/>
        </p:spPr>
        <p:txBody>
          <a:bodyPr wrap="square" rtlCol="0">
            <a:spAutoFit/>
          </a:bodyPr>
          <a:lstStyle/>
          <a:p>
            <a:r>
              <a:rPr lang="ja-JP" altLang="en-US" dirty="0">
                <a:highlight>
                  <a:srgbClr val="FFFF00"/>
                </a:highlight>
              </a:rPr>
              <a:t>東北地方（</a:t>
            </a:r>
            <a:r>
              <a:rPr lang="ja-JP" altLang="en-US" dirty="0">
                <a:highlight>
                  <a:srgbClr val="000000"/>
                </a:highlight>
              </a:rPr>
              <a:t>とうほくちほう</a:t>
            </a:r>
            <a:r>
              <a:rPr lang="ja-JP" altLang="en-US" dirty="0">
                <a:highlight>
                  <a:srgbClr val="FFFF00"/>
                </a:highlight>
              </a:rPr>
              <a:t>）</a:t>
            </a:r>
            <a:endParaRPr lang="en-US" altLang="ja-JP" dirty="0">
              <a:highlight>
                <a:srgbClr val="FFFF00"/>
              </a:highlight>
            </a:endParaRPr>
          </a:p>
          <a:p>
            <a:r>
              <a:rPr lang="ja-JP" altLang="en-US" dirty="0"/>
              <a:t>青森（</a:t>
            </a:r>
            <a:r>
              <a:rPr lang="ja-JP" altLang="en-US" dirty="0">
                <a:highlight>
                  <a:srgbClr val="000000"/>
                </a:highlight>
              </a:rPr>
              <a:t>あおもり</a:t>
            </a:r>
            <a:r>
              <a:rPr lang="ja-JP" altLang="en-US" dirty="0"/>
              <a:t>）</a:t>
            </a:r>
            <a:endParaRPr lang="en-US" altLang="ja-JP" dirty="0"/>
          </a:p>
          <a:p>
            <a:r>
              <a:rPr lang="ja-JP" altLang="en-US" dirty="0"/>
              <a:t>秋田（</a:t>
            </a:r>
            <a:r>
              <a:rPr lang="ja-JP" altLang="en-US" dirty="0">
                <a:highlight>
                  <a:srgbClr val="000000"/>
                </a:highlight>
              </a:rPr>
              <a:t>あきた</a:t>
            </a:r>
            <a:r>
              <a:rPr lang="ja-JP" altLang="en-US" dirty="0"/>
              <a:t>）</a:t>
            </a:r>
            <a:endParaRPr lang="en-US" altLang="ja-JP" dirty="0"/>
          </a:p>
          <a:p>
            <a:r>
              <a:rPr lang="ja-JP" altLang="en-US" dirty="0"/>
              <a:t>岩手（</a:t>
            </a:r>
            <a:r>
              <a:rPr lang="ja-JP" altLang="en-US" dirty="0">
                <a:highlight>
                  <a:srgbClr val="000000"/>
                </a:highlight>
              </a:rPr>
              <a:t>いわて</a:t>
            </a:r>
            <a:r>
              <a:rPr lang="ja-JP" altLang="en-US" dirty="0"/>
              <a:t>）</a:t>
            </a:r>
            <a:endParaRPr lang="en-US" altLang="ja-JP" dirty="0"/>
          </a:p>
          <a:p>
            <a:r>
              <a:rPr lang="ja-JP" altLang="en-US" dirty="0"/>
              <a:t>山形（</a:t>
            </a:r>
            <a:r>
              <a:rPr lang="ja-JP" altLang="en-US" dirty="0">
                <a:highlight>
                  <a:srgbClr val="000000"/>
                </a:highlight>
              </a:rPr>
              <a:t>やまがた</a:t>
            </a:r>
            <a:r>
              <a:rPr lang="ja-JP" altLang="en-US" dirty="0"/>
              <a:t>）</a:t>
            </a:r>
            <a:endParaRPr lang="en-US" altLang="ja-JP" dirty="0"/>
          </a:p>
          <a:p>
            <a:r>
              <a:rPr lang="ja-JP" altLang="en-US" dirty="0"/>
              <a:t>宮城（</a:t>
            </a:r>
            <a:r>
              <a:rPr lang="ja-JP" altLang="en-US" dirty="0">
                <a:highlight>
                  <a:srgbClr val="000000"/>
                </a:highlight>
              </a:rPr>
              <a:t>みやぎ</a:t>
            </a:r>
            <a:r>
              <a:rPr lang="ja-JP" altLang="en-US" dirty="0"/>
              <a:t>）</a:t>
            </a:r>
            <a:endParaRPr lang="en-US" altLang="ja-JP" dirty="0"/>
          </a:p>
          <a:p>
            <a:r>
              <a:rPr lang="ja-JP" altLang="en-US" dirty="0"/>
              <a:t>福島（</a:t>
            </a:r>
            <a:r>
              <a:rPr lang="ja-JP" altLang="en-US" dirty="0">
                <a:highlight>
                  <a:srgbClr val="000000"/>
                </a:highlight>
              </a:rPr>
              <a:t>ふくしま</a:t>
            </a:r>
            <a:r>
              <a:rPr lang="ja-JP" altLang="en-US" dirty="0"/>
              <a:t>）</a:t>
            </a:r>
            <a:endParaRPr lang="ko-KR" altLang="en-US" dirty="0"/>
          </a:p>
        </p:txBody>
      </p:sp>
      <p:pic>
        <p:nvPicPr>
          <p:cNvPr id="1026" name="Picture 2" descr="東北地方の各府県の特徴（しっかり解説）｜教科の学習">
            <a:extLst>
              <a:ext uri="{FF2B5EF4-FFF2-40B4-BE49-F238E27FC236}">
                <a16:creationId xmlns:a16="http://schemas.microsoft.com/office/drawing/2014/main" id="{404D80DB-B768-6899-F00B-1D2C2B1391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1534" y="160920"/>
            <a:ext cx="3246426" cy="6388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0101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中部地方の地図と特徴（しっかり解説）｜教科の学習">
            <a:extLst>
              <a:ext uri="{FF2B5EF4-FFF2-40B4-BE49-F238E27FC236}">
                <a16:creationId xmlns:a16="http://schemas.microsoft.com/office/drawing/2014/main" id="{6991B075-1725-5975-6E0A-A445D128B73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584591" y="305006"/>
            <a:ext cx="5627548" cy="578067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4E474E9-BC0D-E5A5-C3CC-A6C799270B22}"/>
              </a:ext>
            </a:extLst>
          </p:cNvPr>
          <p:cNvSpPr txBox="1"/>
          <p:nvPr/>
        </p:nvSpPr>
        <p:spPr>
          <a:xfrm>
            <a:off x="515501" y="1196698"/>
            <a:ext cx="4424716" cy="3785652"/>
          </a:xfrm>
          <a:prstGeom prst="rect">
            <a:avLst/>
          </a:prstGeom>
          <a:noFill/>
        </p:spPr>
        <p:txBody>
          <a:bodyPr wrap="square" rtlCol="0">
            <a:spAutoFit/>
          </a:bodyPr>
          <a:lstStyle/>
          <a:p>
            <a:r>
              <a:rPr lang="ja-JP" altLang="en-US" sz="2400" dirty="0">
                <a:highlight>
                  <a:srgbClr val="FFFF00"/>
                </a:highlight>
              </a:rPr>
              <a:t>中部地方（ちゅうぶちほう）</a:t>
            </a:r>
            <a:endParaRPr lang="en-US" altLang="ja-JP" sz="2400" dirty="0">
              <a:highlight>
                <a:srgbClr val="FFFF00"/>
              </a:highlight>
            </a:endParaRPr>
          </a:p>
          <a:p>
            <a:r>
              <a:rPr lang="ja-JP" altLang="en-US" sz="2400" dirty="0"/>
              <a:t>新潟（</a:t>
            </a:r>
            <a:r>
              <a:rPr lang="ja-JP" altLang="en-US" sz="2400" dirty="0">
                <a:highlight>
                  <a:srgbClr val="000000"/>
                </a:highlight>
              </a:rPr>
              <a:t>にいがた</a:t>
            </a:r>
            <a:r>
              <a:rPr lang="ja-JP" altLang="en-US" sz="2400" dirty="0"/>
              <a:t>）</a:t>
            </a:r>
            <a:endParaRPr lang="en-US" altLang="ja-JP" sz="2400" dirty="0"/>
          </a:p>
          <a:p>
            <a:r>
              <a:rPr lang="ja-JP" altLang="en-US" sz="2400" dirty="0"/>
              <a:t>富山（</a:t>
            </a:r>
            <a:r>
              <a:rPr lang="ja-JP" altLang="en-US" sz="2400" dirty="0">
                <a:highlight>
                  <a:srgbClr val="000000"/>
                </a:highlight>
              </a:rPr>
              <a:t>とやま</a:t>
            </a:r>
            <a:r>
              <a:rPr lang="ja-JP" altLang="en-US" sz="2400" dirty="0"/>
              <a:t>）</a:t>
            </a:r>
            <a:endParaRPr lang="en-US" altLang="ja-JP" sz="2400" dirty="0"/>
          </a:p>
          <a:p>
            <a:r>
              <a:rPr lang="ja-JP" altLang="en-US" sz="2400" dirty="0"/>
              <a:t>石川（</a:t>
            </a:r>
            <a:r>
              <a:rPr lang="ja-JP" altLang="en-US" sz="2400" dirty="0">
                <a:highlight>
                  <a:srgbClr val="000000"/>
                </a:highlight>
              </a:rPr>
              <a:t>いしかわ</a:t>
            </a:r>
            <a:r>
              <a:rPr lang="ja-JP" altLang="en-US" sz="2400" dirty="0"/>
              <a:t>）</a:t>
            </a:r>
            <a:endParaRPr lang="en-US" altLang="ja-JP" sz="2400" dirty="0"/>
          </a:p>
          <a:p>
            <a:r>
              <a:rPr lang="ja-JP" altLang="en-US" sz="2400" dirty="0"/>
              <a:t>福井（</a:t>
            </a:r>
            <a:r>
              <a:rPr lang="ja-JP" altLang="en-US" sz="2400" dirty="0">
                <a:highlight>
                  <a:srgbClr val="000000"/>
                </a:highlight>
              </a:rPr>
              <a:t>ふくい</a:t>
            </a:r>
            <a:r>
              <a:rPr lang="ja-JP" altLang="en-US" sz="2400" dirty="0"/>
              <a:t>）</a:t>
            </a:r>
            <a:endParaRPr lang="en-US" altLang="ja-JP" sz="2400" dirty="0"/>
          </a:p>
          <a:p>
            <a:r>
              <a:rPr lang="ja-JP" altLang="en-US" sz="2400" dirty="0"/>
              <a:t>長野（</a:t>
            </a:r>
            <a:r>
              <a:rPr lang="ja-JP" altLang="en-US" sz="2400" dirty="0">
                <a:highlight>
                  <a:srgbClr val="000000"/>
                </a:highlight>
              </a:rPr>
              <a:t>ながの</a:t>
            </a:r>
            <a:r>
              <a:rPr lang="ja-JP" altLang="en-US" sz="2400" dirty="0"/>
              <a:t>）</a:t>
            </a:r>
            <a:endParaRPr lang="en-US" altLang="ja-JP" sz="2400" dirty="0"/>
          </a:p>
          <a:p>
            <a:r>
              <a:rPr lang="ja-JP" altLang="en-US" sz="2400" dirty="0"/>
              <a:t>岐阜（</a:t>
            </a:r>
            <a:r>
              <a:rPr lang="ja-JP" altLang="en-US" sz="2400" dirty="0">
                <a:highlight>
                  <a:srgbClr val="000000"/>
                </a:highlight>
              </a:rPr>
              <a:t>ぎふ</a:t>
            </a:r>
            <a:r>
              <a:rPr lang="ja-JP" altLang="en-US" sz="2400" dirty="0"/>
              <a:t>）</a:t>
            </a:r>
            <a:endParaRPr lang="en-US" altLang="ja-JP" sz="2400" dirty="0"/>
          </a:p>
          <a:p>
            <a:r>
              <a:rPr lang="ja-JP" altLang="en-US" sz="2400" dirty="0"/>
              <a:t>愛知（</a:t>
            </a:r>
            <a:r>
              <a:rPr lang="ja-JP" altLang="en-US" sz="2400" dirty="0">
                <a:highlight>
                  <a:srgbClr val="000000"/>
                </a:highlight>
              </a:rPr>
              <a:t>あいち</a:t>
            </a:r>
            <a:r>
              <a:rPr lang="ja-JP" altLang="en-US" sz="2400" dirty="0"/>
              <a:t>）</a:t>
            </a:r>
            <a:endParaRPr lang="en-US" altLang="ja-JP" sz="2400" dirty="0"/>
          </a:p>
          <a:p>
            <a:r>
              <a:rPr lang="ja-JP" altLang="en-US" sz="2400" dirty="0"/>
              <a:t>山梨（</a:t>
            </a:r>
            <a:r>
              <a:rPr lang="ja-JP" altLang="en-US" sz="2400" dirty="0">
                <a:highlight>
                  <a:srgbClr val="000000"/>
                </a:highlight>
              </a:rPr>
              <a:t>やまなし</a:t>
            </a:r>
            <a:r>
              <a:rPr lang="ja-JP" altLang="en-US" sz="2400" dirty="0"/>
              <a:t>）</a:t>
            </a:r>
            <a:endParaRPr lang="en-US" altLang="ja-JP" sz="2400" dirty="0"/>
          </a:p>
          <a:p>
            <a:r>
              <a:rPr lang="ja-JP" altLang="en-US" sz="2400" dirty="0"/>
              <a:t>静岡（</a:t>
            </a:r>
            <a:r>
              <a:rPr lang="ja-JP" altLang="en-US" sz="2400" dirty="0">
                <a:highlight>
                  <a:srgbClr val="000000"/>
                </a:highlight>
              </a:rPr>
              <a:t>しずおか</a:t>
            </a:r>
            <a:r>
              <a:rPr lang="ja-JP" altLang="en-US" sz="2400" dirty="0"/>
              <a:t>）</a:t>
            </a:r>
            <a:endParaRPr lang="ko-KR" altLang="en-US" sz="2400" dirty="0"/>
          </a:p>
        </p:txBody>
      </p:sp>
    </p:spTree>
    <p:extLst>
      <p:ext uri="{BB962C8B-B14F-4D97-AF65-F5344CB8AC3E}">
        <p14:creationId xmlns:p14="http://schemas.microsoft.com/office/powerpoint/2010/main" val="4164280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5298B6-5D13-855B-729B-1573DEE226CA}"/>
              </a:ext>
            </a:extLst>
          </p:cNvPr>
          <p:cNvSpPr>
            <a:spLocks noGrp="1"/>
          </p:cNvSpPr>
          <p:nvPr>
            <p:ph type="title"/>
          </p:nvPr>
        </p:nvSpPr>
        <p:spPr/>
        <p:txBody>
          <a:bodyPr/>
          <a:lstStyle/>
          <a:p>
            <a:r>
              <a:rPr lang="en-US" altLang="ko-KR" dirty="0"/>
              <a:t>1</a:t>
            </a:r>
            <a:r>
              <a:rPr lang="ko-KR" altLang="en-US" dirty="0" err="1"/>
              <a:t>월수업</a:t>
            </a:r>
            <a:endParaRPr lang="ko-KR" altLang="en-US" dirty="0"/>
          </a:p>
        </p:txBody>
      </p:sp>
      <p:sp>
        <p:nvSpPr>
          <p:cNvPr id="3" name="내용 개체 틀 2">
            <a:extLst>
              <a:ext uri="{FF2B5EF4-FFF2-40B4-BE49-F238E27FC236}">
                <a16:creationId xmlns:a16="http://schemas.microsoft.com/office/drawing/2014/main" id="{0278B67A-2496-27CB-72AC-A0F5FB4AC1A7}"/>
              </a:ext>
            </a:extLst>
          </p:cNvPr>
          <p:cNvSpPr>
            <a:spLocks noGrp="1"/>
          </p:cNvSpPr>
          <p:nvPr>
            <p:ph idx="1"/>
          </p:nvPr>
        </p:nvSpPr>
        <p:spPr>
          <a:xfrm>
            <a:off x="764557" y="1923815"/>
            <a:ext cx="10672603" cy="2365887"/>
          </a:xfrm>
        </p:spPr>
        <p:txBody>
          <a:bodyPr/>
          <a:lstStyle/>
          <a:p>
            <a:r>
              <a:rPr lang="en-US" altLang="ko-KR" dirty="0"/>
              <a:t>1</a:t>
            </a:r>
            <a:r>
              <a:rPr lang="ko-KR" altLang="en-US" dirty="0"/>
              <a:t>월</a:t>
            </a:r>
            <a:r>
              <a:rPr lang="en-US" altLang="ko-KR" dirty="0"/>
              <a:t>4</a:t>
            </a:r>
            <a:r>
              <a:rPr lang="ko-KR" altLang="en-US" dirty="0"/>
              <a:t>일</a:t>
            </a:r>
            <a:endParaRPr lang="en-US" altLang="ko-KR" dirty="0"/>
          </a:p>
          <a:p>
            <a:r>
              <a:rPr lang="en-US" altLang="ko-KR" dirty="0"/>
              <a:t>1</a:t>
            </a:r>
            <a:r>
              <a:rPr lang="ko-KR" altLang="en-US" dirty="0"/>
              <a:t>월</a:t>
            </a:r>
            <a:r>
              <a:rPr lang="en-US" altLang="ko-KR" dirty="0"/>
              <a:t>11</a:t>
            </a:r>
            <a:r>
              <a:rPr lang="ko-KR" altLang="en-US" dirty="0"/>
              <a:t>일</a:t>
            </a:r>
            <a:endParaRPr lang="en-US" altLang="ko-KR" dirty="0"/>
          </a:p>
          <a:p>
            <a:r>
              <a:rPr lang="en-US" altLang="ko-KR" dirty="0"/>
              <a:t>1</a:t>
            </a:r>
            <a:r>
              <a:rPr lang="ko-KR" altLang="en-US" dirty="0"/>
              <a:t>월</a:t>
            </a:r>
            <a:r>
              <a:rPr lang="en-US" altLang="ko-KR" dirty="0"/>
              <a:t>18</a:t>
            </a:r>
            <a:r>
              <a:rPr lang="ko-KR" altLang="en-US" dirty="0"/>
              <a:t>일</a:t>
            </a:r>
            <a:endParaRPr lang="en-US" altLang="ko-KR" dirty="0"/>
          </a:p>
          <a:p>
            <a:r>
              <a:rPr lang="en-US" altLang="ko-KR" dirty="0"/>
              <a:t>1</a:t>
            </a:r>
            <a:r>
              <a:rPr lang="ko-KR" altLang="en-US" dirty="0"/>
              <a:t>월</a:t>
            </a:r>
            <a:r>
              <a:rPr lang="en-US" altLang="ko-KR" dirty="0"/>
              <a:t>25</a:t>
            </a:r>
            <a:r>
              <a:rPr lang="ko-KR" altLang="en-US" dirty="0"/>
              <a:t>일</a:t>
            </a:r>
            <a:endParaRPr lang="en-US" altLang="ko-KR" dirty="0"/>
          </a:p>
          <a:p>
            <a:endParaRPr lang="ko-KR" altLang="en-US" dirty="0"/>
          </a:p>
        </p:txBody>
      </p:sp>
    </p:spTree>
    <p:extLst>
      <p:ext uri="{BB962C8B-B14F-4D97-AF65-F5344CB8AC3E}">
        <p14:creationId xmlns:p14="http://schemas.microsoft.com/office/powerpoint/2010/main" val="4081934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3">
            <a:extLst>
              <a:ext uri="{FF2B5EF4-FFF2-40B4-BE49-F238E27FC236}">
                <a16:creationId xmlns:a16="http://schemas.microsoft.com/office/drawing/2014/main" id="{C571CB84-3456-D76D-59BF-7C8799C9348E}"/>
              </a:ext>
            </a:extLst>
          </p:cNvPr>
          <p:cNvSpPr txBox="1">
            <a:spLocks noGrp="1"/>
          </p:cNvSpPr>
          <p:nvPr>
            <p:ph idx="1"/>
          </p:nvPr>
        </p:nvSpPr>
        <p:spPr>
          <a:xfrm>
            <a:off x="306846" y="736430"/>
            <a:ext cx="5277745" cy="4103175"/>
          </a:xfrm>
          <a:prstGeom prst="rect">
            <a:avLst/>
          </a:prstGeom>
          <a:noFill/>
        </p:spPr>
        <p:txBody>
          <a:bodyPr wrap="square" rtlCol="0">
            <a:spAutoFit/>
          </a:bodyPr>
          <a:lstStyle/>
          <a:p>
            <a:r>
              <a:rPr lang="ja-JP" altLang="en-US" dirty="0">
                <a:highlight>
                  <a:srgbClr val="FFFF00"/>
                </a:highlight>
                <a:latin typeface="Meiryo" panose="020B0604030504040204" pitchFamily="34" charset="-128"/>
                <a:ea typeface="Meiryo" panose="020B0604030504040204" pitchFamily="34" charset="-128"/>
              </a:rPr>
              <a:t>関西地方（かんさいちほう）</a:t>
            </a:r>
            <a:endParaRPr lang="en-US" altLang="ja-JP" dirty="0">
              <a:highlight>
                <a:srgbClr val="FFFF00"/>
              </a:highlight>
              <a:latin typeface="Meiryo" panose="020B0604030504040204" pitchFamily="34" charset="-128"/>
              <a:ea typeface="Meiryo" panose="020B0604030504040204" pitchFamily="34" charset="-128"/>
            </a:endParaRPr>
          </a:p>
          <a:p>
            <a:r>
              <a:rPr lang="ja-JP" altLang="en-US" dirty="0">
                <a:latin typeface="Meiryo" panose="020B0604030504040204" pitchFamily="34" charset="-128"/>
                <a:ea typeface="Meiryo" panose="020B0604030504040204" pitchFamily="34" charset="-128"/>
              </a:rPr>
              <a:t>兵庫（</a:t>
            </a:r>
            <a:r>
              <a:rPr lang="ja-JP" altLang="en-US" dirty="0">
                <a:highlight>
                  <a:srgbClr val="000000"/>
                </a:highlight>
                <a:latin typeface="Meiryo" panose="020B0604030504040204" pitchFamily="34" charset="-128"/>
                <a:ea typeface="Meiryo" panose="020B0604030504040204" pitchFamily="34" charset="-128"/>
              </a:rPr>
              <a:t>ひょうご</a:t>
            </a:r>
            <a:r>
              <a:rPr lang="ja-JP" altLang="en-US" dirty="0">
                <a:latin typeface="Meiryo" panose="020B0604030504040204" pitchFamily="34" charset="-128"/>
                <a:ea typeface="Meiryo" panose="020B0604030504040204" pitchFamily="34" charset="-128"/>
              </a:rPr>
              <a:t>）</a:t>
            </a:r>
            <a:endParaRPr lang="en-US" altLang="ja-JP" dirty="0">
              <a:latin typeface="Meiryo" panose="020B0604030504040204" pitchFamily="34" charset="-128"/>
              <a:ea typeface="Meiryo" panose="020B0604030504040204" pitchFamily="34" charset="-128"/>
            </a:endParaRPr>
          </a:p>
          <a:p>
            <a:r>
              <a:rPr lang="ja-JP" altLang="en-US" dirty="0">
                <a:latin typeface="Meiryo" panose="020B0604030504040204" pitchFamily="34" charset="-128"/>
                <a:ea typeface="Meiryo" panose="020B0604030504040204" pitchFamily="34" charset="-128"/>
              </a:rPr>
              <a:t>京都（</a:t>
            </a:r>
            <a:r>
              <a:rPr lang="ja-JP" altLang="en-US" dirty="0">
                <a:highlight>
                  <a:srgbClr val="000000"/>
                </a:highlight>
                <a:latin typeface="Meiryo" panose="020B0604030504040204" pitchFamily="34" charset="-128"/>
                <a:ea typeface="Meiryo" panose="020B0604030504040204" pitchFamily="34" charset="-128"/>
              </a:rPr>
              <a:t>きょうと</a:t>
            </a:r>
            <a:r>
              <a:rPr lang="ja-JP" altLang="en-US" dirty="0">
                <a:latin typeface="Meiryo" panose="020B0604030504040204" pitchFamily="34" charset="-128"/>
                <a:ea typeface="Meiryo" panose="020B0604030504040204" pitchFamily="34" charset="-128"/>
              </a:rPr>
              <a:t>）</a:t>
            </a:r>
            <a:endParaRPr lang="en-US" altLang="ja-JP" dirty="0">
              <a:latin typeface="Meiryo" panose="020B0604030504040204" pitchFamily="34" charset="-128"/>
              <a:ea typeface="Meiryo" panose="020B0604030504040204" pitchFamily="34" charset="-128"/>
            </a:endParaRPr>
          </a:p>
          <a:p>
            <a:r>
              <a:rPr lang="ja-JP" altLang="en-US" dirty="0">
                <a:latin typeface="Meiryo" panose="020B0604030504040204" pitchFamily="34" charset="-128"/>
                <a:ea typeface="Meiryo" panose="020B0604030504040204" pitchFamily="34" charset="-128"/>
              </a:rPr>
              <a:t>滋賀（</a:t>
            </a:r>
            <a:r>
              <a:rPr lang="ja-JP" altLang="en-US" dirty="0">
                <a:highlight>
                  <a:srgbClr val="000000"/>
                </a:highlight>
                <a:latin typeface="Meiryo" panose="020B0604030504040204" pitchFamily="34" charset="-128"/>
                <a:ea typeface="Meiryo" panose="020B0604030504040204" pitchFamily="34" charset="-128"/>
              </a:rPr>
              <a:t>しが</a:t>
            </a:r>
            <a:r>
              <a:rPr lang="ja-JP" altLang="en-US" dirty="0">
                <a:latin typeface="Meiryo" panose="020B0604030504040204" pitchFamily="34" charset="-128"/>
                <a:ea typeface="Meiryo" panose="020B0604030504040204" pitchFamily="34" charset="-128"/>
              </a:rPr>
              <a:t>）</a:t>
            </a:r>
            <a:endParaRPr lang="en-US" altLang="ja-JP" dirty="0">
              <a:latin typeface="Meiryo" panose="020B0604030504040204" pitchFamily="34" charset="-128"/>
              <a:ea typeface="Meiryo" panose="020B0604030504040204" pitchFamily="34" charset="-128"/>
            </a:endParaRPr>
          </a:p>
          <a:p>
            <a:r>
              <a:rPr lang="ja-JP" altLang="en-US" dirty="0">
                <a:latin typeface="Meiryo" panose="020B0604030504040204" pitchFamily="34" charset="-128"/>
                <a:ea typeface="Meiryo" panose="020B0604030504040204" pitchFamily="34" charset="-128"/>
              </a:rPr>
              <a:t>大阪（</a:t>
            </a:r>
            <a:r>
              <a:rPr lang="ja-JP" altLang="en-US" dirty="0">
                <a:highlight>
                  <a:srgbClr val="000000"/>
                </a:highlight>
                <a:latin typeface="Meiryo" panose="020B0604030504040204" pitchFamily="34" charset="-128"/>
                <a:ea typeface="Meiryo" panose="020B0604030504040204" pitchFamily="34" charset="-128"/>
              </a:rPr>
              <a:t>おおさか</a:t>
            </a:r>
            <a:r>
              <a:rPr lang="ja-JP" altLang="en-US" dirty="0">
                <a:latin typeface="Meiryo" panose="020B0604030504040204" pitchFamily="34" charset="-128"/>
                <a:ea typeface="Meiryo" panose="020B0604030504040204" pitchFamily="34" charset="-128"/>
              </a:rPr>
              <a:t>）</a:t>
            </a:r>
            <a:endParaRPr lang="en-US" altLang="ja-JP" dirty="0">
              <a:latin typeface="Meiryo" panose="020B0604030504040204" pitchFamily="34" charset="-128"/>
              <a:ea typeface="Meiryo" panose="020B0604030504040204" pitchFamily="34" charset="-128"/>
            </a:endParaRPr>
          </a:p>
          <a:p>
            <a:r>
              <a:rPr lang="ja-JP" altLang="en-US" dirty="0">
                <a:latin typeface="Meiryo" panose="020B0604030504040204" pitchFamily="34" charset="-128"/>
                <a:ea typeface="Meiryo" panose="020B0604030504040204" pitchFamily="34" charset="-128"/>
              </a:rPr>
              <a:t>奈良（</a:t>
            </a:r>
            <a:r>
              <a:rPr lang="ja-JP" altLang="en-US" dirty="0">
                <a:highlight>
                  <a:srgbClr val="000000"/>
                </a:highlight>
                <a:latin typeface="Meiryo" panose="020B0604030504040204" pitchFamily="34" charset="-128"/>
                <a:ea typeface="Meiryo" panose="020B0604030504040204" pitchFamily="34" charset="-128"/>
              </a:rPr>
              <a:t>なら</a:t>
            </a:r>
            <a:r>
              <a:rPr lang="ja-JP" altLang="en-US" dirty="0">
                <a:latin typeface="Meiryo" panose="020B0604030504040204" pitchFamily="34" charset="-128"/>
                <a:ea typeface="Meiryo" panose="020B0604030504040204" pitchFamily="34" charset="-128"/>
              </a:rPr>
              <a:t>）</a:t>
            </a:r>
            <a:endParaRPr lang="en-US" altLang="ja-JP" dirty="0">
              <a:latin typeface="Meiryo" panose="020B0604030504040204" pitchFamily="34" charset="-128"/>
              <a:ea typeface="Meiryo" panose="020B0604030504040204" pitchFamily="34" charset="-128"/>
            </a:endParaRPr>
          </a:p>
          <a:p>
            <a:r>
              <a:rPr lang="ja-JP" altLang="en-US" dirty="0">
                <a:latin typeface="Meiryo" panose="020B0604030504040204" pitchFamily="34" charset="-128"/>
                <a:ea typeface="Meiryo" panose="020B0604030504040204" pitchFamily="34" charset="-128"/>
              </a:rPr>
              <a:t>三重（</a:t>
            </a:r>
            <a:r>
              <a:rPr lang="ja-JP" altLang="en-US" dirty="0">
                <a:highlight>
                  <a:srgbClr val="000000"/>
                </a:highlight>
                <a:latin typeface="Meiryo" panose="020B0604030504040204" pitchFamily="34" charset="-128"/>
                <a:ea typeface="Meiryo" panose="020B0604030504040204" pitchFamily="34" charset="-128"/>
              </a:rPr>
              <a:t>みえ</a:t>
            </a:r>
            <a:r>
              <a:rPr lang="ja-JP" altLang="en-US" dirty="0">
                <a:latin typeface="Meiryo" panose="020B0604030504040204" pitchFamily="34" charset="-128"/>
                <a:ea typeface="Meiryo" panose="020B0604030504040204" pitchFamily="34" charset="-128"/>
              </a:rPr>
              <a:t>）</a:t>
            </a:r>
            <a:endParaRPr lang="en-US" altLang="ja-JP" dirty="0">
              <a:latin typeface="Meiryo" panose="020B0604030504040204" pitchFamily="34" charset="-128"/>
              <a:ea typeface="Meiryo" panose="020B0604030504040204" pitchFamily="34" charset="-128"/>
            </a:endParaRPr>
          </a:p>
          <a:p>
            <a:r>
              <a:rPr lang="ja-JP" altLang="en-US" dirty="0">
                <a:latin typeface="Meiryo" panose="020B0604030504040204" pitchFamily="34" charset="-128"/>
                <a:ea typeface="Meiryo" panose="020B0604030504040204" pitchFamily="34" charset="-128"/>
              </a:rPr>
              <a:t>和歌山（</a:t>
            </a:r>
            <a:r>
              <a:rPr lang="ja-JP" altLang="en-US" dirty="0">
                <a:highlight>
                  <a:srgbClr val="000000"/>
                </a:highlight>
                <a:latin typeface="Meiryo" panose="020B0604030504040204" pitchFamily="34" charset="-128"/>
                <a:ea typeface="Meiryo" panose="020B0604030504040204" pitchFamily="34" charset="-128"/>
              </a:rPr>
              <a:t>わかやま</a:t>
            </a:r>
            <a:r>
              <a:rPr lang="ja-JP" altLang="en-US" dirty="0">
                <a:latin typeface="Meiryo" panose="020B0604030504040204" pitchFamily="34" charset="-128"/>
                <a:ea typeface="Meiryo" panose="020B0604030504040204" pitchFamily="34" charset="-128"/>
              </a:rPr>
              <a:t>）</a:t>
            </a:r>
            <a:endParaRPr lang="ko-KR" altLang="en-US" dirty="0">
              <a:latin typeface="Meiryo" panose="020B0604030504040204" pitchFamily="34" charset="-128"/>
            </a:endParaRPr>
          </a:p>
        </p:txBody>
      </p:sp>
      <p:pic>
        <p:nvPicPr>
          <p:cNvPr id="2050" name="Picture 2" descr="日本の地域図 関西地方 シンプル青 の Stock ベクター | Adobe Stock">
            <a:extLst>
              <a:ext uri="{FF2B5EF4-FFF2-40B4-BE49-F238E27FC236}">
                <a16:creationId xmlns:a16="http://schemas.microsoft.com/office/drawing/2014/main" id="{556A6F3C-F4C4-566F-472E-2E8C5B551F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4591" y="233203"/>
            <a:ext cx="6048438" cy="6048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20668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DEEB5E8-3DC3-9156-72F3-0A733DEB0C21}"/>
              </a:ext>
            </a:extLst>
          </p:cNvPr>
          <p:cNvSpPr>
            <a:spLocks noGrp="1"/>
          </p:cNvSpPr>
          <p:nvPr>
            <p:ph type="title"/>
          </p:nvPr>
        </p:nvSpPr>
        <p:spPr>
          <a:xfrm>
            <a:off x="0" y="113512"/>
            <a:ext cx="10515600" cy="1325563"/>
          </a:xfrm>
        </p:spPr>
        <p:txBody>
          <a:bodyPr/>
          <a:lstStyle/>
          <a:p>
            <a:r>
              <a:rPr lang="ja-JP" altLang="en-US" dirty="0"/>
              <a:t>坊主（ぼうず）</a:t>
            </a:r>
            <a:endParaRPr lang="ko-KR" altLang="en-US" dirty="0"/>
          </a:p>
        </p:txBody>
      </p:sp>
      <p:pic>
        <p:nvPicPr>
          <p:cNvPr id="2050" name="Picture 2" descr="最新】坊主が似合う人と似合わない人の顔や特徴を解説！おすすめ ...">
            <a:extLst>
              <a:ext uri="{FF2B5EF4-FFF2-40B4-BE49-F238E27FC236}">
                <a16:creationId xmlns:a16="http://schemas.microsoft.com/office/drawing/2014/main" id="{30233C34-B637-A1C1-B7B9-35760CDBD2C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9443" y="1675244"/>
            <a:ext cx="6233162" cy="359673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30代】おしゃれ坊主を成功させる方法！おすすめヘアスタイル10選 ...">
            <a:extLst>
              <a:ext uri="{FF2B5EF4-FFF2-40B4-BE49-F238E27FC236}">
                <a16:creationId xmlns:a16="http://schemas.microsoft.com/office/drawing/2014/main" id="{AA0E9DCD-6491-F5A0-E31D-A4E1E5685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1142" y="1690688"/>
            <a:ext cx="5633686" cy="3581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42728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80A9503F-6D02-4F69-9750-10C8AA46E80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3825" y="516994"/>
            <a:ext cx="4486079" cy="59580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41DE9CFC-18B3-4907-FFFE-DB5A064E74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4325" y="384255"/>
            <a:ext cx="4431248" cy="588472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68B55F3-B5EC-6033-A77D-3C3B706B8083}"/>
              </a:ext>
            </a:extLst>
          </p:cNvPr>
          <p:cNvSpPr txBox="1"/>
          <p:nvPr/>
        </p:nvSpPr>
        <p:spPr>
          <a:xfrm>
            <a:off x="0" y="101337"/>
            <a:ext cx="4277430" cy="461665"/>
          </a:xfrm>
          <a:prstGeom prst="rect">
            <a:avLst/>
          </a:prstGeom>
          <a:noFill/>
        </p:spPr>
        <p:txBody>
          <a:bodyPr wrap="square" rtlCol="0">
            <a:spAutoFit/>
          </a:bodyPr>
          <a:lstStyle/>
          <a:p>
            <a:r>
              <a:rPr lang="ja-JP" altLang="en-US" sz="2400" b="1" dirty="0"/>
              <a:t>三日坊主：みっかぼうず</a:t>
            </a:r>
            <a:endParaRPr lang="ko-KR" altLang="en-US" sz="2400" b="1" dirty="0"/>
          </a:p>
        </p:txBody>
      </p:sp>
    </p:spTree>
    <p:extLst>
      <p:ext uri="{BB962C8B-B14F-4D97-AF65-F5344CB8AC3E}">
        <p14:creationId xmlns:p14="http://schemas.microsoft.com/office/powerpoint/2010/main" val="118329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10D30D3-F11F-BF50-96D8-541C21C1DFAB}"/>
              </a:ext>
            </a:extLst>
          </p:cNvPr>
          <p:cNvSpPr>
            <a:spLocks noGrp="1"/>
          </p:cNvSpPr>
          <p:nvPr>
            <p:ph type="title"/>
          </p:nvPr>
        </p:nvSpPr>
        <p:spPr>
          <a:xfrm>
            <a:off x="0" y="18256"/>
            <a:ext cx="5038405" cy="662782"/>
          </a:xfrm>
        </p:spPr>
        <p:txBody>
          <a:bodyPr>
            <a:normAutofit/>
          </a:bodyPr>
          <a:lstStyle/>
          <a:p>
            <a:r>
              <a:rPr lang="ja-JP" altLang="en-US" sz="3200" dirty="0">
                <a:latin typeface="Meiryo" panose="020B0604030504040204" pitchFamily="34" charset="-128"/>
                <a:ea typeface="Meiryo" panose="020B0604030504040204" pitchFamily="34" charset="-128"/>
              </a:rPr>
              <a:t>会話</a:t>
            </a:r>
            <a:r>
              <a:rPr lang="en-US" altLang="ja-JP" sz="3200" dirty="0">
                <a:latin typeface="Meiryo" panose="020B0604030504040204" pitchFamily="34" charset="-128"/>
                <a:ea typeface="Meiryo" panose="020B0604030504040204" pitchFamily="34" charset="-128"/>
              </a:rPr>
              <a:t>:</a:t>
            </a:r>
            <a:r>
              <a:rPr lang="ja-JP" altLang="en-US" sz="3200" dirty="0">
                <a:latin typeface="Meiryo" panose="020B0604030504040204" pitchFamily="34" charset="-128"/>
                <a:ea typeface="Meiryo" panose="020B0604030504040204" pitchFamily="34" charset="-128"/>
              </a:rPr>
              <a:t>新年目標</a:t>
            </a:r>
            <a:endParaRPr lang="ko-KR" altLang="en-US" sz="3200" dirty="0">
              <a:latin typeface="Meiryo" panose="020B0604030504040204" pitchFamily="34" charset="-128"/>
            </a:endParaRPr>
          </a:p>
        </p:txBody>
      </p:sp>
      <p:sp>
        <p:nvSpPr>
          <p:cNvPr id="3" name="내용 개체 틀 2">
            <a:extLst>
              <a:ext uri="{FF2B5EF4-FFF2-40B4-BE49-F238E27FC236}">
                <a16:creationId xmlns:a16="http://schemas.microsoft.com/office/drawing/2014/main" id="{E730556F-FD50-7163-42FC-F75DF2727E69}"/>
              </a:ext>
            </a:extLst>
          </p:cNvPr>
          <p:cNvSpPr>
            <a:spLocks noGrp="1"/>
          </p:cNvSpPr>
          <p:nvPr>
            <p:ph idx="1"/>
          </p:nvPr>
        </p:nvSpPr>
        <p:spPr>
          <a:xfrm>
            <a:off x="214133" y="590309"/>
            <a:ext cx="11472646" cy="5904292"/>
          </a:xfrm>
        </p:spPr>
        <p:txBody>
          <a:bodyPr/>
          <a:lstStyle/>
          <a:p>
            <a:r>
              <a:rPr lang="ja-JP" altLang="en-US" sz="2400" dirty="0"/>
              <a:t>やってることを続ける（</a:t>
            </a:r>
            <a:r>
              <a:rPr lang="ja-JP" altLang="en-US" sz="2400" dirty="0">
                <a:highlight>
                  <a:srgbClr val="FFFF00"/>
                </a:highlight>
              </a:rPr>
              <a:t>転職</a:t>
            </a:r>
            <a:r>
              <a:rPr lang="ja-JP" altLang="en-US" sz="2400" dirty="0"/>
              <a:t>活動）</a:t>
            </a:r>
            <a:endParaRPr lang="en-US" altLang="ja-JP" sz="2400" dirty="0"/>
          </a:p>
          <a:p>
            <a:r>
              <a:rPr lang="ja-JP" altLang="en-US" sz="2400" dirty="0"/>
              <a:t>週二回以上運動をすることです。再開すること。</a:t>
            </a:r>
            <a:endParaRPr lang="en-US" altLang="ja-JP" sz="2400" dirty="0"/>
          </a:p>
          <a:p>
            <a:r>
              <a:rPr lang="ja-JP" altLang="en-US" sz="2400" dirty="0"/>
              <a:t>カタカナ・漢字</a:t>
            </a:r>
            <a:endParaRPr lang="en-US" altLang="ja-JP" sz="2400" dirty="0"/>
          </a:p>
          <a:p>
            <a:r>
              <a:rPr lang="ja-JP" altLang="en-US" sz="2400" dirty="0"/>
              <a:t>本を読むこと。短編小説</a:t>
            </a:r>
            <a:endParaRPr lang="en-US" altLang="ja-JP" sz="2400" dirty="0"/>
          </a:p>
          <a:p>
            <a:r>
              <a:rPr lang="ja-JP" altLang="en-US" sz="2400" dirty="0"/>
              <a:t>助詞のミス</a:t>
            </a:r>
            <a:endParaRPr lang="en-US" altLang="ja-JP" sz="2400" dirty="0"/>
          </a:p>
          <a:p>
            <a:r>
              <a:rPr lang="ja-JP" altLang="en-US" sz="2400" dirty="0"/>
              <a:t>４月（しがつ）</a:t>
            </a:r>
            <a:endParaRPr lang="en-US" altLang="ja-JP" sz="2400" dirty="0"/>
          </a:p>
          <a:p>
            <a:r>
              <a:rPr lang="ja-JP" altLang="en-US" sz="2400" dirty="0"/>
              <a:t>希望してる学校に受かるように勉強する。</a:t>
            </a:r>
            <a:endParaRPr lang="en-US" altLang="ja-JP" sz="2400" dirty="0"/>
          </a:p>
          <a:p>
            <a:r>
              <a:rPr lang="ja-JP" altLang="en-US" sz="2400" dirty="0"/>
              <a:t>足りない部分を補う。補足（ほそく）</a:t>
            </a:r>
            <a:endParaRPr lang="en-US" altLang="ja-JP" sz="2400" dirty="0"/>
          </a:p>
          <a:p>
            <a:r>
              <a:rPr lang="ja-JP" altLang="en-US" sz="2400" dirty="0"/>
              <a:t>書き写し（かきうつし）原書２冊</a:t>
            </a:r>
            <a:endParaRPr lang="en-US" altLang="ja-JP" sz="2400" dirty="0"/>
          </a:p>
          <a:p>
            <a:r>
              <a:rPr lang="ja-JP" altLang="en-US" dirty="0"/>
              <a:t>日系企業</a:t>
            </a:r>
            <a:endParaRPr lang="en-US" altLang="ja-JP" dirty="0"/>
          </a:p>
          <a:p>
            <a:r>
              <a:rPr lang="ja-JP" altLang="en-US" dirty="0"/>
              <a:t>早寝早起き・規則的な生活</a:t>
            </a:r>
            <a:endParaRPr lang="en-US" altLang="ja-JP" dirty="0"/>
          </a:p>
          <a:p>
            <a:r>
              <a:rPr lang="ja-JP" altLang="en-US" dirty="0"/>
              <a:t>言霊（ことだま）</a:t>
            </a:r>
            <a:endParaRPr lang="ko-KR" altLang="en-US" dirty="0"/>
          </a:p>
        </p:txBody>
      </p:sp>
    </p:spTree>
    <p:extLst>
      <p:ext uri="{BB962C8B-B14F-4D97-AF65-F5344CB8AC3E}">
        <p14:creationId xmlns:p14="http://schemas.microsoft.com/office/powerpoint/2010/main" val="2750254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D479C13-3EE6-6A78-BDCE-CA9AA67DA8BB}"/>
              </a:ext>
            </a:extLst>
          </p:cNvPr>
          <p:cNvSpPr>
            <a:spLocks noGrp="1"/>
          </p:cNvSpPr>
          <p:nvPr>
            <p:ph type="title"/>
          </p:nvPr>
        </p:nvSpPr>
        <p:spPr/>
        <p:txBody>
          <a:bodyPr/>
          <a:lstStyle/>
          <a:p>
            <a:r>
              <a:rPr lang="ko-KR" altLang="en-US" dirty="0"/>
              <a:t>숙제</a:t>
            </a:r>
          </a:p>
        </p:txBody>
      </p:sp>
      <p:sp>
        <p:nvSpPr>
          <p:cNvPr id="4" name="내용 개체 틀 2">
            <a:extLst>
              <a:ext uri="{FF2B5EF4-FFF2-40B4-BE49-F238E27FC236}">
                <a16:creationId xmlns:a16="http://schemas.microsoft.com/office/drawing/2014/main" id="{2E6E10DD-94E6-C6DF-25E7-A7F1D6D4FA18}"/>
              </a:ext>
            </a:extLst>
          </p:cNvPr>
          <p:cNvSpPr>
            <a:spLocks noGrp="1"/>
          </p:cNvSpPr>
          <p:nvPr>
            <p:ph idx="1"/>
          </p:nvPr>
        </p:nvSpPr>
        <p:spPr>
          <a:xfrm>
            <a:off x="838200" y="1825625"/>
            <a:ext cx="10515600" cy="2930482"/>
          </a:xfrm>
        </p:spPr>
        <p:txBody>
          <a:bodyPr>
            <a:normAutofit/>
          </a:bodyPr>
          <a:lstStyle/>
          <a:p>
            <a:r>
              <a:rPr lang="ko-KR" altLang="en-US" sz="2400" dirty="0"/>
              <a:t>낭독연습 매일 조금씩</a:t>
            </a:r>
            <a:r>
              <a:rPr lang="en-US" altLang="ko-KR" sz="2400" dirty="0"/>
              <a:t>(</a:t>
            </a:r>
            <a:r>
              <a:rPr lang="ko-KR" altLang="en-US" sz="2400" dirty="0"/>
              <a:t>음성파일을 들으면서</a:t>
            </a:r>
            <a:r>
              <a:rPr lang="en-US" altLang="ko-KR" sz="2400" dirty="0"/>
              <a:t>)</a:t>
            </a:r>
          </a:p>
          <a:p>
            <a:r>
              <a:rPr lang="ko-KR" altLang="en-US" sz="2400" dirty="0"/>
              <a:t>필사 하기 </a:t>
            </a:r>
            <a:r>
              <a:rPr lang="en-US" altLang="ko-KR" sz="2400" dirty="0"/>
              <a:t>(</a:t>
            </a:r>
            <a:r>
              <a:rPr lang="ko-KR" altLang="en-US" sz="2400" dirty="0"/>
              <a:t>기사 내용</a:t>
            </a:r>
            <a:r>
              <a:rPr lang="en-US" altLang="ko-KR" sz="2400" dirty="0"/>
              <a:t>)_</a:t>
            </a:r>
            <a:r>
              <a:rPr lang="ko-KR" altLang="en-US" sz="2400" dirty="0" err="1"/>
              <a:t>단톡에</a:t>
            </a:r>
            <a:r>
              <a:rPr lang="ko-KR" altLang="en-US" sz="2400" dirty="0"/>
              <a:t> 제출</a:t>
            </a:r>
            <a:r>
              <a:rPr lang="en-US" altLang="ko-KR" sz="2400" dirty="0"/>
              <a:t>! (</a:t>
            </a:r>
            <a:r>
              <a:rPr lang="ko-KR" altLang="en-US" sz="2400" dirty="0" err="1"/>
              <a:t>토요일밤까지</a:t>
            </a:r>
            <a:r>
              <a:rPr lang="en-US" altLang="ko-KR" sz="2400" dirty="0"/>
              <a:t>)</a:t>
            </a:r>
          </a:p>
          <a:p>
            <a:r>
              <a:rPr lang="ko-KR" altLang="en-US" sz="2400" dirty="0"/>
              <a:t>한자 읽고 쓸 수 있도록 해주세요</a:t>
            </a:r>
            <a:r>
              <a:rPr lang="en-US" altLang="ko-KR" sz="2400" dirty="0"/>
              <a:t>!</a:t>
            </a:r>
          </a:p>
          <a:p>
            <a:r>
              <a:rPr lang="ko-KR" altLang="en-US" sz="2400" dirty="0"/>
              <a:t>문장 통으로 암기하기</a:t>
            </a:r>
            <a:r>
              <a:rPr lang="en-US" altLang="ko-KR" sz="2400" dirty="0"/>
              <a:t>!</a:t>
            </a:r>
          </a:p>
          <a:p>
            <a:r>
              <a:rPr lang="ko-KR" altLang="en-US" sz="2400" dirty="0" err="1"/>
              <a:t>일본지역외우기</a:t>
            </a:r>
            <a:r>
              <a:rPr lang="en-US" altLang="ko-KR" sz="2400" dirty="0"/>
              <a:t>(</a:t>
            </a:r>
            <a:r>
              <a:rPr lang="ko-KR" altLang="en-US" sz="2400" dirty="0" err="1"/>
              <a:t>큐슈지방</a:t>
            </a:r>
            <a:r>
              <a:rPr lang="en-US" altLang="ko-KR" sz="2400" dirty="0"/>
              <a:t>)</a:t>
            </a:r>
          </a:p>
          <a:p>
            <a:r>
              <a:rPr lang="ko-KR" altLang="en-US" sz="2400" dirty="0"/>
              <a:t>다음주 회화 주제</a:t>
            </a:r>
            <a:r>
              <a:rPr lang="en-US" altLang="ko-KR" sz="2400" dirty="0"/>
              <a:t>: </a:t>
            </a:r>
            <a:r>
              <a:rPr lang="ko-KR" altLang="en-US" sz="2400" dirty="0">
                <a:highlight>
                  <a:srgbClr val="FFFF00"/>
                </a:highlight>
              </a:rPr>
              <a:t>여행할 때 혼자</a:t>
            </a:r>
            <a:r>
              <a:rPr lang="en-US" altLang="ko-KR" sz="2400" dirty="0">
                <a:highlight>
                  <a:srgbClr val="FFFF00"/>
                </a:highlight>
              </a:rPr>
              <a:t>?</a:t>
            </a:r>
            <a:r>
              <a:rPr lang="ko-KR" altLang="en-US" sz="2400" dirty="0">
                <a:highlight>
                  <a:srgbClr val="FFFF00"/>
                </a:highlight>
              </a:rPr>
              <a:t> </a:t>
            </a:r>
            <a:r>
              <a:rPr lang="en-US" altLang="ko-KR" sz="2400" dirty="0">
                <a:highlight>
                  <a:srgbClr val="FFFF00"/>
                </a:highlight>
              </a:rPr>
              <a:t>vs </a:t>
            </a:r>
            <a:r>
              <a:rPr lang="ko-KR" altLang="en-US" sz="2400" dirty="0">
                <a:highlight>
                  <a:srgbClr val="FFFF00"/>
                </a:highlight>
              </a:rPr>
              <a:t>함께</a:t>
            </a:r>
            <a:r>
              <a:rPr lang="en-US" altLang="ko-KR" sz="2400" dirty="0">
                <a:highlight>
                  <a:srgbClr val="FFFF00"/>
                </a:highlight>
              </a:rPr>
              <a:t>?</a:t>
            </a:r>
            <a:r>
              <a:rPr lang="ko-KR" altLang="en-US" sz="2400" dirty="0"/>
              <a:t> </a:t>
            </a:r>
            <a:r>
              <a:rPr lang="ko-KR" altLang="en-US" sz="2400" dirty="0" err="1"/>
              <a:t>어느쪽이</a:t>
            </a:r>
            <a:r>
              <a:rPr lang="ko-KR" altLang="en-US" sz="2400" dirty="0"/>
              <a:t> </a:t>
            </a:r>
            <a:r>
              <a:rPr lang="ko-KR" altLang="en-US" sz="2400" dirty="0" err="1"/>
              <a:t>편한지</a:t>
            </a:r>
            <a:endParaRPr lang="en-US" altLang="ko-KR" sz="2400" dirty="0"/>
          </a:p>
          <a:p>
            <a:endParaRPr lang="en-US" altLang="ko-KR" sz="2400" dirty="0">
              <a:highlight>
                <a:srgbClr val="FFFF00"/>
              </a:highlight>
            </a:endParaRPr>
          </a:p>
        </p:txBody>
      </p:sp>
    </p:spTree>
    <p:extLst>
      <p:ext uri="{BB962C8B-B14F-4D97-AF65-F5344CB8AC3E}">
        <p14:creationId xmlns:p14="http://schemas.microsoft.com/office/powerpoint/2010/main" val="2705309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767DC39-DBF3-E0E0-8675-4EB09548E3F0}"/>
              </a:ext>
            </a:extLst>
          </p:cNvPr>
          <p:cNvSpPr>
            <a:spLocks noGrp="1"/>
          </p:cNvSpPr>
          <p:nvPr>
            <p:ph type="title"/>
          </p:nvPr>
        </p:nvSpPr>
        <p:spPr>
          <a:xfrm>
            <a:off x="0" y="0"/>
            <a:ext cx="10515600" cy="1325563"/>
          </a:xfrm>
        </p:spPr>
        <p:txBody>
          <a:bodyPr>
            <a:normAutofit/>
          </a:bodyPr>
          <a:lstStyle/>
          <a:p>
            <a:r>
              <a:rPr lang="ko-KR" altLang="en-US" sz="4000" dirty="0"/>
              <a:t>오리엔테이션</a:t>
            </a:r>
          </a:p>
        </p:txBody>
      </p:sp>
      <p:sp>
        <p:nvSpPr>
          <p:cNvPr id="3" name="내용 개체 틀 2">
            <a:extLst>
              <a:ext uri="{FF2B5EF4-FFF2-40B4-BE49-F238E27FC236}">
                <a16:creationId xmlns:a16="http://schemas.microsoft.com/office/drawing/2014/main" id="{6FAF29DF-F994-A3FD-6509-DCE98F6D43F4}"/>
              </a:ext>
            </a:extLst>
          </p:cNvPr>
          <p:cNvSpPr>
            <a:spLocks noGrp="1"/>
          </p:cNvSpPr>
          <p:nvPr>
            <p:ph idx="1"/>
          </p:nvPr>
        </p:nvSpPr>
        <p:spPr>
          <a:xfrm>
            <a:off x="697051" y="1561737"/>
            <a:ext cx="10515600" cy="4351338"/>
          </a:xfrm>
        </p:spPr>
        <p:txBody>
          <a:bodyPr/>
          <a:lstStyle/>
          <a:p>
            <a:r>
              <a:rPr lang="ko-KR" altLang="en-US" sz="3600" b="1" dirty="0"/>
              <a:t>복습위주</a:t>
            </a:r>
            <a:endParaRPr lang="en-US" altLang="ko-KR" sz="3600" b="1" dirty="0"/>
          </a:p>
          <a:p>
            <a:r>
              <a:rPr lang="ko-KR" altLang="en-US" dirty="0"/>
              <a:t>예습은 회화준비만</a:t>
            </a:r>
            <a:endParaRPr lang="en-US" altLang="ko-KR" dirty="0"/>
          </a:p>
          <a:p>
            <a:r>
              <a:rPr lang="ko-KR" altLang="en-US" dirty="0"/>
              <a:t>필사</a:t>
            </a:r>
            <a:r>
              <a:rPr lang="en-US" altLang="ko-KR" dirty="0"/>
              <a:t>(</a:t>
            </a:r>
            <a:r>
              <a:rPr lang="ko-KR" altLang="en-US" dirty="0"/>
              <a:t>수업전까지 무조건 써서 </a:t>
            </a:r>
            <a:r>
              <a:rPr lang="ko-KR" altLang="en-US" dirty="0" err="1"/>
              <a:t>카톡방에</a:t>
            </a:r>
            <a:r>
              <a:rPr lang="ko-KR" altLang="en-US" dirty="0"/>
              <a:t> 올리기</a:t>
            </a:r>
            <a:r>
              <a:rPr lang="en-US" altLang="ko-KR" dirty="0"/>
              <a:t>)</a:t>
            </a:r>
          </a:p>
          <a:p>
            <a:r>
              <a:rPr lang="ko-KR" altLang="en-US" dirty="0"/>
              <a:t>낭독연습 큰 소리로 </a:t>
            </a:r>
            <a:r>
              <a:rPr lang="en-US" altLang="ko-KR" dirty="0"/>
              <a:t>10</a:t>
            </a:r>
            <a:r>
              <a:rPr lang="ko-KR" altLang="en-US" dirty="0"/>
              <a:t>번씩</a:t>
            </a:r>
            <a:r>
              <a:rPr lang="en-US" altLang="ko-KR" dirty="0"/>
              <a:t>-</a:t>
            </a:r>
            <a:r>
              <a:rPr lang="ko-KR" altLang="en-US" dirty="0"/>
              <a:t>외워질 때까지</a:t>
            </a:r>
            <a:endParaRPr lang="en-US" altLang="ko-KR" dirty="0"/>
          </a:p>
          <a:p>
            <a:r>
              <a:rPr lang="ko-KR" altLang="en-US" dirty="0" err="1"/>
              <a:t>구글폴더</a:t>
            </a:r>
            <a:r>
              <a:rPr lang="en-US" altLang="ko-KR" dirty="0"/>
              <a:t>-ppt </a:t>
            </a:r>
            <a:r>
              <a:rPr lang="ko-KR" altLang="en-US" dirty="0"/>
              <a:t>및 수업자료</a:t>
            </a:r>
            <a:r>
              <a:rPr lang="en-US" altLang="ko-KR" dirty="0"/>
              <a:t>/</a:t>
            </a:r>
            <a:r>
              <a:rPr lang="ko-KR" altLang="en-US" dirty="0"/>
              <a:t>카톡</a:t>
            </a:r>
            <a:r>
              <a:rPr lang="en-US" altLang="ko-KR" dirty="0"/>
              <a:t>-</a:t>
            </a:r>
            <a:r>
              <a:rPr lang="ko-KR" altLang="en-US" dirty="0"/>
              <a:t>음성자료 및 영상자료</a:t>
            </a:r>
            <a:endParaRPr lang="en-US" altLang="ko-KR" dirty="0"/>
          </a:p>
          <a:p>
            <a:r>
              <a:rPr lang="en-US" altLang="ko-KR" dirty="0"/>
              <a:t>3</a:t>
            </a:r>
            <a:r>
              <a:rPr lang="ko-KR" altLang="en-US" dirty="0" err="1"/>
              <a:t>번째주에</a:t>
            </a:r>
            <a:r>
              <a:rPr lang="ko-KR" altLang="en-US" dirty="0"/>
              <a:t> 수업 연장여부 확인</a:t>
            </a:r>
            <a:endParaRPr lang="en-US" altLang="ko-KR" dirty="0"/>
          </a:p>
          <a:p>
            <a:r>
              <a:rPr lang="ko-KR" altLang="en-US" dirty="0"/>
              <a:t>매월 </a:t>
            </a:r>
            <a:r>
              <a:rPr lang="en-US" altLang="ko-KR" dirty="0"/>
              <a:t>25</a:t>
            </a:r>
            <a:r>
              <a:rPr lang="ko-KR" altLang="en-US" dirty="0"/>
              <a:t>일</a:t>
            </a:r>
            <a:r>
              <a:rPr lang="en-US" altLang="ko-KR" dirty="0"/>
              <a:t>~27</a:t>
            </a:r>
            <a:r>
              <a:rPr lang="ko-KR" altLang="en-US" dirty="0"/>
              <a:t>일 사이 수업등록</a:t>
            </a:r>
          </a:p>
        </p:txBody>
      </p:sp>
    </p:spTree>
    <p:extLst>
      <p:ext uri="{BB962C8B-B14F-4D97-AF65-F5344CB8AC3E}">
        <p14:creationId xmlns:p14="http://schemas.microsoft.com/office/powerpoint/2010/main" val="1709813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AAFE4D7-D675-3C60-C30D-18B38B4F662D}"/>
              </a:ext>
            </a:extLst>
          </p:cNvPr>
          <p:cNvSpPr>
            <a:spLocks noGrp="1"/>
          </p:cNvSpPr>
          <p:nvPr>
            <p:ph type="title"/>
          </p:nvPr>
        </p:nvSpPr>
        <p:spPr>
          <a:xfrm>
            <a:off x="114043" y="117638"/>
            <a:ext cx="9760250" cy="1097472"/>
          </a:xfrm>
        </p:spPr>
        <p:txBody>
          <a:bodyPr>
            <a:normAutofit/>
          </a:bodyPr>
          <a:lstStyle/>
          <a:p>
            <a:r>
              <a:rPr lang="ko-KR" altLang="en-US" sz="3200" dirty="0" err="1"/>
              <a:t>단어시험샘플사진</a:t>
            </a:r>
            <a:r>
              <a:rPr lang="en-US" altLang="ko-KR" sz="2400" dirty="0"/>
              <a:t>(</a:t>
            </a:r>
            <a:r>
              <a:rPr lang="ko-KR" altLang="en-US" sz="2400" dirty="0"/>
              <a:t>개인 카톡으로 보내주세요</a:t>
            </a:r>
            <a:r>
              <a:rPr lang="en-US" altLang="ko-KR" sz="2400" dirty="0"/>
              <a:t>)</a:t>
            </a:r>
            <a:endParaRPr lang="ko-KR" altLang="en-US" sz="3200" dirty="0"/>
          </a:p>
        </p:txBody>
      </p:sp>
      <p:pic>
        <p:nvPicPr>
          <p:cNvPr id="5" name="내용 개체 틀 4" descr="텍스트, 친필, 화이트보드, 문서이(가) 표시된 사진&#10;&#10;AI 생성 콘텐츠는 정확하지 않을 수 있습니다.">
            <a:extLst>
              <a:ext uri="{FF2B5EF4-FFF2-40B4-BE49-F238E27FC236}">
                <a16:creationId xmlns:a16="http://schemas.microsoft.com/office/drawing/2014/main" id="{5A8A6804-907C-F426-E03D-5A15E328B74D}"/>
              </a:ext>
            </a:extLst>
          </p:cNvPr>
          <p:cNvPicPr>
            <a:picLocks noGrp="1" noChangeAspect="1"/>
          </p:cNvPicPr>
          <p:nvPr>
            <p:ph idx="1"/>
          </p:nvPr>
        </p:nvPicPr>
        <p:blipFill>
          <a:blip r:embed="rId2"/>
          <a:srcRect b="29323"/>
          <a:stretch>
            <a:fillRect/>
          </a:stretch>
        </p:blipFill>
        <p:spPr>
          <a:xfrm>
            <a:off x="7302926" y="1602733"/>
            <a:ext cx="3565383" cy="4474848"/>
          </a:xfrm>
          <a:prstGeom prst="rect">
            <a:avLst/>
          </a:prstGeom>
        </p:spPr>
      </p:pic>
      <p:pic>
        <p:nvPicPr>
          <p:cNvPr id="7" name="그림 6" descr="텍스트, 친필, 번호, 문서이(가) 표시된 사진&#10;&#10;AI 생성 콘텐츠는 정확하지 않을 수 있습니다.">
            <a:extLst>
              <a:ext uri="{FF2B5EF4-FFF2-40B4-BE49-F238E27FC236}">
                <a16:creationId xmlns:a16="http://schemas.microsoft.com/office/drawing/2014/main" id="{6DC18834-AA96-8700-9BDD-6F6438D7076C}"/>
              </a:ext>
            </a:extLst>
          </p:cNvPr>
          <p:cNvPicPr>
            <a:picLocks noChangeAspect="1"/>
          </p:cNvPicPr>
          <p:nvPr/>
        </p:nvPicPr>
        <p:blipFill>
          <a:blip r:embed="rId3"/>
          <a:stretch>
            <a:fillRect/>
          </a:stretch>
        </p:blipFill>
        <p:spPr>
          <a:xfrm>
            <a:off x="490419" y="1478212"/>
            <a:ext cx="5984853" cy="4723889"/>
          </a:xfrm>
          <a:prstGeom prst="rect">
            <a:avLst/>
          </a:prstGeom>
        </p:spPr>
      </p:pic>
    </p:spTree>
    <p:extLst>
      <p:ext uri="{BB962C8B-B14F-4D97-AF65-F5344CB8AC3E}">
        <p14:creationId xmlns:p14="http://schemas.microsoft.com/office/powerpoint/2010/main" val="1184430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E60E9A2-2BBC-8646-B040-8F830CA43048}"/>
              </a:ext>
            </a:extLst>
          </p:cNvPr>
          <p:cNvSpPr>
            <a:spLocks noGrp="1"/>
          </p:cNvSpPr>
          <p:nvPr>
            <p:ph type="title"/>
          </p:nvPr>
        </p:nvSpPr>
        <p:spPr>
          <a:xfrm>
            <a:off x="64949" y="18255"/>
            <a:ext cx="9668195" cy="908419"/>
          </a:xfrm>
        </p:spPr>
        <p:txBody>
          <a:bodyPr>
            <a:normAutofit/>
          </a:bodyPr>
          <a:lstStyle/>
          <a:p>
            <a:r>
              <a:rPr lang="ko-KR" altLang="en-US" sz="3600" dirty="0"/>
              <a:t>필사샘플 </a:t>
            </a:r>
            <a:r>
              <a:rPr lang="en-US" altLang="ko-KR" sz="3600" dirty="0"/>
              <a:t>(</a:t>
            </a:r>
            <a:r>
              <a:rPr lang="ko-KR" altLang="en-US" sz="3600" dirty="0"/>
              <a:t>수업자료</a:t>
            </a:r>
            <a:r>
              <a:rPr lang="en-US" altLang="ko-KR" sz="3600" dirty="0"/>
              <a:t>)</a:t>
            </a:r>
            <a:endParaRPr lang="ko-KR" altLang="en-US" sz="3600" dirty="0"/>
          </a:p>
        </p:txBody>
      </p:sp>
      <p:pic>
        <p:nvPicPr>
          <p:cNvPr id="7" name="그림 6" descr="텍스트, 친필, 공책, 종이이(가) 표시된 사진&#10;&#10;AI 생성 콘텐츠는 정확하지 않을 수 있습니다.">
            <a:extLst>
              <a:ext uri="{FF2B5EF4-FFF2-40B4-BE49-F238E27FC236}">
                <a16:creationId xmlns:a16="http://schemas.microsoft.com/office/drawing/2014/main" id="{BDCD1A07-BE38-F47C-6D5E-B2CD6C718E81}"/>
              </a:ext>
            </a:extLst>
          </p:cNvPr>
          <p:cNvPicPr>
            <a:picLocks noChangeAspect="1"/>
          </p:cNvPicPr>
          <p:nvPr/>
        </p:nvPicPr>
        <p:blipFill>
          <a:blip r:embed="rId2"/>
          <a:srcRect r="1684" b="8732"/>
          <a:stretch>
            <a:fillRect/>
          </a:stretch>
        </p:blipFill>
        <p:spPr>
          <a:xfrm>
            <a:off x="5409026" y="866379"/>
            <a:ext cx="5056891" cy="5570504"/>
          </a:xfrm>
          <a:prstGeom prst="rect">
            <a:avLst/>
          </a:prstGeom>
        </p:spPr>
      </p:pic>
      <p:pic>
        <p:nvPicPr>
          <p:cNvPr id="9" name="그림 8" descr="텍스트, 폰트, 번호, 문서이(가) 표시된 사진&#10;&#10;AI 생성 콘텐츠는 정확하지 않을 수 있습니다.">
            <a:extLst>
              <a:ext uri="{FF2B5EF4-FFF2-40B4-BE49-F238E27FC236}">
                <a16:creationId xmlns:a16="http://schemas.microsoft.com/office/drawing/2014/main" id="{2489AC2D-A684-E96E-39DC-342FF5A16A3A}"/>
              </a:ext>
            </a:extLst>
          </p:cNvPr>
          <p:cNvPicPr>
            <a:picLocks noChangeAspect="1"/>
          </p:cNvPicPr>
          <p:nvPr/>
        </p:nvPicPr>
        <p:blipFill>
          <a:blip r:embed="rId3"/>
          <a:stretch>
            <a:fillRect/>
          </a:stretch>
        </p:blipFill>
        <p:spPr>
          <a:xfrm>
            <a:off x="460118" y="750688"/>
            <a:ext cx="4553740" cy="5862181"/>
          </a:xfrm>
          <a:prstGeom prst="rect">
            <a:avLst/>
          </a:prstGeom>
        </p:spPr>
      </p:pic>
    </p:spTree>
    <p:extLst>
      <p:ext uri="{BB962C8B-B14F-4D97-AF65-F5344CB8AC3E}">
        <p14:creationId xmlns:p14="http://schemas.microsoft.com/office/powerpoint/2010/main" val="571921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84EE888-FDBF-957D-1C8E-769079C6EFD8}"/>
              </a:ext>
            </a:extLst>
          </p:cNvPr>
          <p:cNvSpPr>
            <a:spLocks noGrp="1"/>
          </p:cNvSpPr>
          <p:nvPr>
            <p:ph type="ctrTitle"/>
          </p:nvPr>
        </p:nvSpPr>
        <p:spPr>
          <a:xfrm>
            <a:off x="1481041" y="3152576"/>
            <a:ext cx="9144000" cy="2387600"/>
          </a:xfrm>
        </p:spPr>
        <p:txBody>
          <a:bodyPr>
            <a:normAutofit fontScale="90000"/>
          </a:bodyPr>
          <a:lstStyle/>
          <a:p>
            <a:pPr algn="l"/>
            <a:r>
              <a:rPr lang="en-US" altLang="ko-KR" dirty="0">
                <a:latin typeface="Calibri" panose="020F0502020204030204" pitchFamily="34" charset="0"/>
                <a:ea typeface="Calibri" panose="020F0502020204030204" pitchFamily="34" charset="0"/>
                <a:cs typeface="Calibri" panose="020F0502020204030204" pitchFamily="34" charset="0"/>
              </a:rPr>
              <a:t>1)</a:t>
            </a:r>
            <a:r>
              <a:rPr lang="ko-KR" altLang="en-US" dirty="0" err="1">
                <a:latin typeface="Calibri" panose="020F0502020204030204" pitchFamily="34" charset="0"/>
                <a:cs typeface="Calibri" panose="020F0502020204030204" pitchFamily="34" charset="0"/>
              </a:rPr>
              <a:t>통암기</a:t>
            </a:r>
            <a:br>
              <a:rPr lang="en-US" altLang="ko-KR" dirty="0">
                <a:latin typeface="Calibri" panose="020F0502020204030204" pitchFamily="34" charset="0"/>
                <a:ea typeface="Calibri" panose="020F0502020204030204" pitchFamily="34" charset="0"/>
                <a:cs typeface="Calibri" panose="020F0502020204030204" pitchFamily="34" charset="0"/>
              </a:rPr>
            </a:br>
            <a:r>
              <a:rPr lang="en-US" altLang="ko-KR" dirty="0">
                <a:latin typeface="Calibri" panose="020F0502020204030204" pitchFamily="34" charset="0"/>
                <a:ea typeface="Calibri" panose="020F0502020204030204" pitchFamily="34" charset="0"/>
                <a:cs typeface="Calibri" panose="020F0502020204030204" pitchFamily="34" charset="0"/>
              </a:rPr>
              <a:t>2)</a:t>
            </a:r>
            <a:r>
              <a:rPr lang="ko-KR" altLang="en-US" dirty="0">
                <a:latin typeface="Calibri" panose="020F0502020204030204" pitchFamily="34" charset="0"/>
                <a:cs typeface="Calibri" panose="020F0502020204030204" pitchFamily="34" charset="0"/>
              </a:rPr>
              <a:t>필사</a:t>
            </a:r>
            <a:r>
              <a:rPr lang="en-US" altLang="ko-KR" sz="4900" dirty="0">
                <a:latin typeface="Calibri" panose="020F0502020204030204" pitchFamily="34" charset="0"/>
                <a:ea typeface="Calibri" panose="020F0502020204030204" pitchFamily="34" charset="0"/>
                <a:cs typeface="Calibri" panose="020F0502020204030204" pitchFamily="34" charset="0"/>
              </a:rPr>
              <a:t>(</a:t>
            </a:r>
            <a:r>
              <a:rPr lang="ko-KR" altLang="en-US" sz="4900" dirty="0">
                <a:latin typeface="Calibri" panose="020F0502020204030204" pitchFamily="34" charset="0"/>
                <a:cs typeface="Calibri" panose="020F0502020204030204" pitchFamily="34" charset="0"/>
              </a:rPr>
              <a:t>인증샷 보내주세요</a:t>
            </a:r>
            <a:r>
              <a:rPr lang="en-US" altLang="ko-KR" sz="4900" dirty="0">
                <a:latin typeface="Calibri" panose="020F0502020204030204" pitchFamily="34" charset="0"/>
                <a:ea typeface="Calibri" panose="020F0502020204030204" pitchFamily="34" charset="0"/>
                <a:cs typeface="Calibri" panose="020F0502020204030204" pitchFamily="34" charset="0"/>
              </a:rPr>
              <a:t>_</a:t>
            </a:r>
            <a:r>
              <a:rPr lang="ko-KR" altLang="en-US" sz="4900" dirty="0" err="1">
                <a:latin typeface="Calibri" panose="020F0502020204030204" pitchFamily="34" charset="0"/>
                <a:cs typeface="Calibri" panose="020F0502020204030204" pitchFamily="34" charset="0"/>
              </a:rPr>
              <a:t>단톡에</a:t>
            </a:r>
            <a:r>
              <a:rPr lang="en-US" altLang="ko-KR" sz="4900" dirty="0">
                <a:latin typeface="Calibri" panose="020F0502020204030204" pitchFamily="34" charset="0"/>
                <a:ea typeface="Calibri" panose="020F0502020204030204" pitchFamily="34" charset="0"/>
                <a:cs typeface="Calibri" panose="020F0502020204030204" pitchFamily="34" charset="0"/>
              </a:rPr>
              <a:t>)</a:t>
            </a:r>
            <a:br>
              <a:rPr lang="en-US" altLang="ko-KR" dirty="0">
                <a:latin typeface="Calibri" panose="020F0502020204030204" pitchFamily="34" charset="0"/>
                <a:ea typeface="Calibri" panose="020F0502020204030204" pitchFamily="34" charset="0"/>
                <a:cs typeface="Calibri" panose="020F0502020204030204" pitchFamily="34" charset="0"/>
              </a:rPr>
            </a:br>
            <a:r>
              <a:rPr lang="en-US" altLang="ko-KR" dirty="0">
                <a:latin typeface="Calibri" panose="020F0502020204030204" pitchFamily="34" charset="0"/>
                <a:ea typeface="Calibri" panose="020F0502020204030204" pitchFamily="34" charset="0"/>
                <a:cs typeface="Calibri" panose="020F0502020204030204" pitchFamily="34" charset="0"/>
              </a:rPr>
              <a:t>3)</a:t>
            </a:r>
            <a:r>
              <a:rPr lang="ko-KR" altLang="en-US" dirty="0">
                <a:latin typeface="Calibri" panose="020F0502020204030204" pitchFamily="34" charset="0"/>
                <a:cs typeface="Calibri" panose="020F0502020204030204" pitchFamily="34" charset="0"/>
              </a:rPr>
              <a:t>한자쓰기 가능</a:t>
            </a:r>
            <a:br>
              <a:rPr lang="en-US" altLang="ko-KR" dirty="0">
                <a:latin typeface="Calibri" panose="020F0502020204030204" pitchFamily="34" charset="0"/>
                <a:ea typeface="Calibri" panose="020F0502020204030204" pitchFamily="34" charset="0"/>
                <a:cs typeface="Calibri" panose="020F0502020204030204" pitchFamily="34" charset="0"/>
              </a:rPr>
            </a:br>
            <a:r>
              <a:rPr lang="en-US" altLang="ko-KR" dirty="0">
                <a:latin typeface="Calibri" panose="020F0502020204030204" pitchFamily="34" charset="0"/>
                <a:ea typeface="Calibri" panose="020F0502020204030204" pitchFamily="34" charset="0"/>
                <a:cs typeface="Calibri" panose="020F0502020204030204" pitchFamily="34" charset="0"/>
              </a:rPr>
              <a:t>4)</a:t>
            </a:r>
            <a:r>
              <a:rPr lang="ko-KR" altLang="en-US" dirty="0">
                <a:latin typeface="Calibri" panose="020F0502020204030204" pitchFamily="34" charset="0"/>
                <a:cs typeface="Calibri" panose="020F0502020204030204" pitchFamily="34" charset="0"/>
              </a:rPr>
              <a:t>낭독연습 매일</a:t>
            </a:r>
            <a:br>
              <a:rPr lang="en-US" altLang="ko-KR" dirty="0"/>
            </a:br>
            <a:endParaRPr lang="ko-KR" altLang="en-US" dirty="0"/>
          </a:p>
        </p:txBody>
      </p:sp>
      <p:sp>
        <p:nvSpPr>
          <p:cNvPr id="3" name="TextBox 2">
            <a:extLst>
              <a:ext uri="{FF2B5EF4-FFF2-40B4-BE49-F238E27FC236}">
                <a16:creationId xmlns:a16="http://schemas.microsoft.com/office/drawing/2014/main" id="{616D8B8E-C561-FB01-F24E-FF0E642A4DFB}"/>
              </a:ext>
            </a:extLst>
          </p:cNvPr>
          <p:cNvSpPr txBox="1"/>
          <p:nvPr/>
        </p:nvSpPr>
        <p:spPr>
          <a:xfrm>
            <a:off x="55231" y="49094"/>
            <a:ext cx="3657600" cy="707886"/>
          </a:xfrm>
          <a:prstGeom prst="rect">
            <a:avLst/>
          </a:prstGeom>
          <a:noFill/>
        </p:spPr>
        <p:txBody>
          <a:bodyPr wrap="square" rtlCol="0">
            <a:spAutoFit/>
          </a:bodyPr>
          <a:lstStyle/>
          <a:p>
            <a:r>
              <a:rPr lang="ko-KR" altLang="en-US" sz="4000" b="1" dirty="0"/>
              <a:t>공부의 기본</a:t>
            </a:r>
          </a:p>
        </p:txBody>
      </p:sp>
    </p:spTree>
    <p:extLst>
      <p:ext uri="{BB962C8B-B14F-4D97-AF65-F5344CB8AC3E}">
        <p14:creationId xmlns:p14="http://schemas.microsoft.com/office/powerpoint/2010/main" val="3632569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A4B9CBE-F35F-97AA-0C99-C7B5C82372FE}"/>
              </a:ext>
            </a:extLst>
          </p:cNvPr>
          <p:cNvSpPr>
            <a:spLocks noGrp="1"/>
          </p:cNvSpPr>
          <p:nvPr>
            <p:ph type="title"/>
          </p:nvPr>
        </p:nvSpPr>
        <p:spPr/>
        <p:txBody>
          <a:bodyPr/>
          <a:lstStyle/>
          <a:p>
            <a:r>
              <a:rPr lang="ko-KR" altLang="en-US" dirty="0"/>
              <a:t>듣기 잘하는 법</a:t>
            </a:r>
            <a:r>
              <a:rPr lang="en-US" altLang="ko-KR" dirty="0"/>
              <a:t>?</a:t>
            </a:r>
            <a:endParaRPr lang="ko-KR" altLang="en-US" dirty="0"/>
          </a:p>
        </p:txBody>
      </p:sp>
      <p:sp>
        <p:nvSpPr>
          <p:cNvPr id="3" name="내용 개체 틀 2">
            <a:extLst>
              <a:ext uri="{FF2B5EF4-FFF2-40B4-BE49-F238E27FC236}">
                <a16:creationId xmlns:a16="http://schemas.microsoft.com/office/drawing/2014/main" id="{8B906208-6E1C-21C7-D8B3-B24CBAF824C6}"/>
              </a:ext>
            </a:extLst>
          </p:cNvPr>
          <p:cNvSpPr>
            <a:spLocks noGrp="1"/>
          </p:cNvSpPr>
          <p:nvPr>
            <p:ph idx="1"/>
          </p:nvPr>
        </p:nvSpPr>
        <p:spPr>
          <a:xfrm>
            <a:off x="838200" y="2046554"/>
            <a:ext cx="10515600" cy="2089725"/>
          </a:xfrm>
        </p:spPr>
        <p:txBody>
          <a:bodyPr>
            <a:normAutofit fontScale="92500" lnSpcReduction="20000"/>
          </a:bodyPr>
          <a:lstStyle/>
          <a:p>
            <a:r>
              <a:rPr lang="ko-KR" altLang="en-US" dirty="0"/>
              <a:t>독해가 되어야 듣기도 됩니다</a:t>
            </a:r>
            <a:endParaRPr lang="en-US" altLang="ko-KR" dirty="0"/>
          </a:p>
          <a:p>
            <a:r>
              <a:rPr lang="ko-KR" altLang="en-US" dirty="0" err="1"/>
              <a:t>아는만큼</a:t>
            </a:r>
            <a:r>
              <a:rPr lang="ko-KR" altLang="en-US" dirty="0"/>
              <a:t> 들립니다</a:t>
            </a:r>
            <a:endParaRPr lang="en-US" altLang="ko-KR" dirty="0"/>
          </a:p>
          <a:p>
            <a:r>
              <a:rPr lang="ko-KR" altLang="en-US" dirty="0"/>
              <a:t>스크립트와 음성이 일치될 수 있도록 반복해서 들어보기</a:t>
            </a:r>
            <a:endParaRPr lang="en-US" altLang="ko-KR" dirty="0"/>
          </a:p>
          <a:p>
            <a:r>
              <a:rPr lang="ko-KR" altLang="en-US" dirty="0" err="1"/>
              <a:t>섀도잉</a:t>
            </a:r>
            <a:r>
              <a:rPr lang="ko-KR" altLang="en-US" dirty="0"/>
              <a:t> 해보기</a:t>
            </a:r>
            <a:r>
              <a:rPr lang="en-US" altLang="ko-KR" dirty="0"/>
              <a:t>(</a:t>
            </a:r>
            <a:r>
              <a:rPr lang="ko-KR" altLang="en-US" dirty="0"/>
              <a:t>새로운 것을 많이 하기보다는 </a:t>
            </a:r>
            <a:r>
              <a:rPr lang="ko-KR" altLang="en-US" dirty="0">
                <a:highlight>
                  <a:srgbClr val="FFFF00"/>
                </a:highlight>
              </a:rPr>
              <a:t>반복</a:t>
            </a:r>
            <a:r>
              <a:rPr lang="ko-KR" altLang="en-US" dirty="0"/>
              <a:t>이 중요</a:t>
            </a:r>
            <a:r>
              <a:rPr lang="en-US" altLang="ko-KR" dirty="0"/>
              <a:t>!)</a:t>
            </a:r>
          </a:p>
          <a:p>
            <a:r>
              <a:rPr lang="ko-KR" altLang="en-US" dirty="0"/>
              <a:t>물론</a:t>
            </a:r>
            <a:r>
              <a:rPr lang="en-US" altLang="ja-JP" dirty="0"/>
              <a:t>!!</a:t>
            </a:r>
            <a:r>
              <a:rPr lang="ko-KR" altLang="en-US" dirty="0"/>
              <a:t>어휘와 단어 많이 외우기</a:t>
            </a:r>
            <a:endParaRPr lang="en-US" altLang="ko-KR" dirty="0"/>
          </a:p>
          <a:p>
            <a:endParaRPr lang="en-US" altLang="ko-KR" dirty="0"/>
          </a:p>
          <a:p>
            <a:pPr marL="0" indent="0">
              <a:buNone/>
            </a:pPr>
            <a:endParaRPr lang="en-US" altLang="ko-KR" dirty="0"/>
          </a:p>
        </p:txBody>
      </p:sp>
    </p:spTree>
    <p:extLst>
      <p:ext uri="{BB962C8B-B14F-4D97-AF65-F5344CB8AC3E}">
        <p14:creationId xmlns:p14="http://schemas.microsoft.com/office/powerpoint/2010/main" val="876692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A0149A3-5D97-BF0E-A0F6-17C357B3B4DB}"/>
              </a:ext>
            </a:extLst>
          </p:cNvPr>
          <p:cNvSpPr>
            <a:spLocks noGrp="1"/>
          </p:cNvSpPr>
          <p:nvPr>
            <p:ph type="title"/>
          </p:nvPr>
        </p:nvSpPr>
        <p:spPr>
          <a:xfrm>
            <a:off x="0" y="24548"/>
            <a:ext cx="9634953" cy="583007"/>
          </a:xfrm>
        </p:spPr>
        <p:txBody>
          <a:bodyPr>
            <a:normAutofit fontScale="90000"/>
          </a:bodyPr>
          <a:lstStyle/>
          <a:p>
            <a:r>
              <a:rPr lang="ko-KR" altLang="en-US" sz="3600" dirty="0"/>
              <a:t>단어시험</a:t>
            </a:r>
            <a:r>
              <a:rPr lang="en-US" altLang="ko-KR" sz="3600" dirty="0"/>
              <a:t>(</a:t>
            </a:r>
            <a:r>
              <a:rPr lang="ko-KR" altLang="en-US" sz="3600" dirty="0" err="1"/>
              <a:t>요미가나</a:t>
            </a:r>
            <a:r>
              <a:rPr lang="ko-KR" altLang="en-US" sz="3600" dirty="0"/>
              <a:t> 포함해서 </a:t>
            </a:r>
            <a:r>
              <a:rPr lang="en-US" altLang="ko-KR" sz="3600" dirty="0"/>
              <a:t>6</a:t>
            </a:r>
            <a:r>
              <a:rPr lang="ko-KR" altLang="en-US" sz="3600" dirty="0"/>
              <a:t>시</a:t>
            </a:r>
            <a:r>
              <a:rPr lang="en-US" altLang="ko-KR" sz="3600" dirty="0"/>
              <a:t>57</a:t>
            </a:r>
            <a:r>
              <a:rPr lang="ko-KR" altLang="en-US" sz="3600" dirty="0"/>
              <a:t>분까지</a:t>
            </a:r>
            <a:r>
              <a:rPr lang="en-US" altLang="ko-KR" sz="3600" dirty="0"/>
              <a:t>)</a:t>
            </a:r>
            <a:endParaRPr lang="ko-KR" altLang="en-US" sz="3600" dirty="0"/>
          </a:p>
        </p:txBody>
      </p:sp>
      <p:sp>
        <p:nvSpPr>
          <p:cNvPr id="3" name="내용 개체 틀 2">
            <a:extLst>
              <a:ext uri="{FF2B5EF4-FFF2-40B4-BE49-F238E27FC236}">
                <a16:creationId xmlns:a16="http://schemas.microsoft.com/office/drawing/2014/main" id="{522B01E2-B2FD-AF3A-B946-A359D7BC03EB}"/>
              </a:ext>
            </a:extLst>
          </p:cNvPr>
          <p:cNvSpPr>
            <a:spLocks noGrp="1"/>
          </p:cNvSpPr>
          <p:nvPr>
            <p:ph idx="1"/>
          </p:nvPr>
        </p:nvSpPr>
        <p:spPr>
          <a:xfrm>
            <a:off x="177971" y="816208"/>
            <a:ext cx="11206003" cy="5725740"/>
          </a:xfrm>
        </p:spPr>
        <p:txBody>
          <a:bodyPr>
            <a:normAutofit/>
          </a:bodyPr>
          <a:lstStyle/>
          <a:p>
            <a:pPr marL="514350" indent="-514350">
              <a:buFont typeface="+mj-lt"/>
              <a:buAutoNum type="arabicPeriod"/>
            </a:pPr>
            <a:r>
              <a:rPr lang="ko-KR" altLang="en-US" dirty="0"/>
              <a:t>이벤트</a:t>
            </a:r>
            <a:endParaRPr lang="en-US" altLang="ko-KR" dirty="0"/>
          </a:p>
          <a:p>
            <a:pPr marL="514350" indent="-514350">
              <a:buFont typeface="+mj-lt"/>
              <a:buAutoNum type="arabicPeriod"/>
            </a:pPr>
            <a:r>
              <a:rPr lang="ko-KR" altLang="en-US" dirty="0"/>
              <a:t>연말연시</a:t>
            </a:r>
            <a:endParaRPr lang="en-US" altLang="ko-KR" dirty="0"/>
          </a:p>
          <a:p>
            <a:pPr marL="514350" indent="-514350">
              <a:buFont typeface="+mj-lt"/>
              <a:buAutoNum type="arabicPeriod"/>
            </a:pPr>
            <a:r>
              <a:rPr lang="ko-KR" altLang="en-US" dirty="0"/>
              <a:t>주의하다</a:t>
            </a:r>
            <a:endParaRPr lang="en-US" altLang="ko-KR" dirty="0"/>
          </a:p>
          <a:p>
            <a:pPr marL="514350" indent="-514350">
              <a:buFont typeface="+mj-lt"/>
              <a:buAutoNum type="arabicPeriod"/>
            </a:pPr>
            <a:r>
              <a:rPr lang="ko-KR" altLang="en-US" dirty="0"/>
              <a:t>교통상황</a:t>
            </a:r>
            <a:endParaRPr lang="en-US" altLang="ko-KR" dirty="0"/>
          </a:p>
          <a:p>
            <a:pPr marL="514350" indent="-514350">
              <a:buFont typeface="+mj-lt"/>
              <a:buAutoNum type="arabicPeriod"/>
            </a:pPr>
            <a:r>
              <a:rPr lang="ko-KR" altLang="en-US" dirty="0"/>
              <a:t>늘어지게</a:t>
            </a:r>
            <a:endParaRPr lang="en-US" altLang="ko-KR" dirty="0"/>
          </a:p>
          <a:p>
            <a:pPr marL="514350" indent="-514350">
              <a:buFont typeface="+mj-lt"/>
              <a:buAutoNum type="arabicPeriod"/>
            </a:pPr>
            <a:r>
              <a:rPr lang="ko-KR" altLang="en-US" dirty="0" err="1"/>
              <a:t>비싼편</a:t>
            </a:r>
            <a:endParaRPr lang="en-US" altLang="ko-KR" dirty="0"/>
          </a:p>
          <a:p>
            <a:pPr marL="514350" indent="-514350">
              <a:buFont typeface="+mj-lt"/>
              <a:buAutoNum type="arabicPeriod"/>
            </a:pPr>
            <a:r>
              <a:rPr lang="ko-KR" altLang="en-US" dirty="0"/>
              <a:t>불필요</a:t>
            </a:r>
            <a:endParaRPr lang="en-US" altLang="ko-KR" dirty="0"/>
          </a:p>
          <a:p>
            <a:pPr marL="514350" indent="-514350">
              <a:buFont typeface="+mj-lt"/>
              <a:buAutoNum type="arabicPeriod"/>
            </a:pPr>
            <a:r>
              <a:rPr lang="ko-KR" altLang="en-US" dirty="0"/>
              <a:t>귀성러시</a:t>
            </a:r>
            <a:endParaRPr lang="en-US" altLang="ko-KR" dirty="0"/>
          </a:p>
          <a:p>
            <a:pPr marL="514350" indent="-514350">
              <a:buFont typeface="+mj-lt"/>
              <a:buAutoNum type="arabicPeriod"/>
            </a:pPr>
            <a:r>
              <a:rPr lang="ko-KR" altLang="en-US" dirty="0"/>
              <a:t>판단하다</a:t>
            </a:r>
            <a:r>
              <a:rPr lang="en-US" altLang="ko-KR" dirty="0"/>
              <a:t>,</a:t>
            </a:r>
            <a:r>
              <a:rPr lang="ko-KR" altLang="en-US" dirty="0"/>
              <a:t>분별하다</a:t>
            </a:r>
            <a:endParaRPr lang="en-US" altLang="ko-KR" dirty="0"/>
          </a:p>
          <a:p>
            <a:pPr marL="514350" indent="-514350">
              <a:buFont typeface="+mj-lt"/>
              <a:buAutoNum type="arabicPeriod"/>
            </a:pPr>
            <a:r>
              <a:rPr lang="ko-KR" altLang="en-US" dirty="0" err="1"/>
              <a:t>후회없는</a:t>
            </a:r>
            <a:endParaRPr lang="en-US" altLang="ko-KR" dirty="0"/>
          </a:p>
          <a:p>
            <a:pPr marL="514350" indent="-514350">
              <a:buFont typeface="+mj-lt"/>
              <a:buAutoNum type="arabicPeriod"/>
            </a:pPr>
            <a:endParaRPr lang="en-US" altLang="ko-KR" dirty="0"/>
          </a:p>
        </p:txBody>
      </p:sp>
    </p:spTree>
    <p:extLst>
      <p:ext uri="{BB962C8B-B14F-4D97-AF65-F5344CB8AC3E}">
        <p14:creationId xmlns:p14="http://schemas.microsoft.com/office/powerpoint/2010/main" val="161423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2C7BB3CA-F98F-8E46-1383-EC15F1153235}"/>
              </a:ext>
            </a:extLst>
          </p:cNvPr>
          <p:cNvSpPr>
            <a:spLocks noGrp="1"/>
          </p:cNvSpPr>
          <p:nvPr>
            <p:ph idx="1"/>
          </p:nvPr>
        </p:nvSpPr>
        <p:spPr>
          <a:xfrm>
            <a:off x="500236" y="1350975"/>
            <a:ext cx="10801478" cy="4710241"/>
          </a:xfrm>
        </p:spPr>
        <p:txBody>
          <a:bodyPr/>
          <a:lstStyle/>
          <a:p>
            <a:pPr>
              <a:lnSpc>
                <a:spcPct val="150000"/>
              </a:lnSpc>
            </a:pPr>
            <a:r>
              <a:rPr lang="ja-JP" altLang="ko-KR" dirty="0"/>
              <a:t>イベントがたくさんの年末年始ですが、注意しないといけないことも……。</a:t>
            </a:r>
            <a:br>
              <a:rPr lang="en-US" altLang="ko-KR" dirty="0"/>
            </a:br>
            <a:r>
              <a:rPr lang="ja-JP" altLang="ko-KR" dirty="0"/>
              <a:t>年末年始の過ごし方で気を付けたいことも合わせてご紹介します。</a:t>
            </a:r>
            <a:endParaRPr lang="ko-KR" altLang="ko-KR" dirty="0"/>
          </a:p>
          <a:p>
            <a:pPr>
              <a:lnSpc>
                <a:spcPct val="150000"/>
              </a:lnSpc>
            </a:pPr>
            <a:r>
              <a:rPr lang="ja-JP" altLang="ko-KR" dirty="0"/>
              <a:t>年末年始に気を付けたい過ごし方は？</a:t>
            </a:r>
            <a:endParaRPr lang="ko-KR" altLang="ko-KR" dirty="0"/>
          </a:p>
          <a:p>
            <a:endParaRPr lang="ko-KR" altLang="en-US" dirty="0"/>
          </a:p>
        </p:txBody>
      </p:sp>
      <p:sp>
        <p:nvSpPr>
          <p:cNvPr id="7" name="TextBox 6">
            <a:extLst>
              <a:ext uri="{FF2B5EF4-FFF2-40B4-BE49-F238E27FC236}">
                <a16:creationId xmlns:a16="http://schemas.microsoft.com/office/drawing/2014/main" id="{8532EA94-2A80-09D0-1BB5-9835B99A29E7}"/>
              </a:ext>
            </a:extLst>
          </p:cNvPr>
          <p:cNvSpPr txBox="1"/>
          <p:nvPr/>
        </p:nvSpPr>
        <p:spPr>
          <a:xfrm>
            <a:off x="47561" y="96262"/>
            <a:ext cx="6097022" cy="584775"/>
          </a:xfrm>
          <a:prstGeom prst="rect">
            <a:avLst/>
          </a:prstGeom>
          <a:noFill/>
        </p:spPr>
        <p:txBody>
          <a:bodyPr wrap="square">
            <a:spAutoFit/>
          </a:bodyPr>
          <a:lstStyle/>
          <a:p>
            <a:r>
              <a:rPr lang="ja-JP" altLang="en-US" sz="3200" b="1" dirty="0">
                <a:latin typeface="+mn-ea"/>
                <a:ea typeface="+mn-ea"/>
              </a:rPr>
              <a:t>復習</a:t>
            </a:r>
            <a:endParaRPr lang="ko-KR" altLang="en-US" sz="3200" dirty="0"/>
          </a:p>
        </p:txBody>
      </p:sp>
    </p:spTree>
    <p:extLst>
      <p:ext uri="{BB962C8B-B14F-4D97-AF65-F5344CB8AC3E}">
        <p14:creationId xmlns:p14="http://schemas.microsoft.com/office/powerpoint/2010/main" val="187662129"/>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386</TotalTime>
  <Words>2014</Words>
  <Application>Microsoft Office PowerPoint</Application>
  <PresentationFormat>와이드스크린</PresentationFormat>
  <Paragraphs>165</Paragraphs>
  <Slides>24</Slides>
  <Notes>2</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24</vt:i4>
      </vt:variant>
    </vt:vector>
  </HeadingPairs>
  <TitlesOfParts>
    <vt:vector size="29" baseType="lpstr">
      <vt:lpstr>Meiryo</vt:lpstr>
      <vt:lpstr>맑은 고딕</vt:lpstr>
      <vt:lpstr>Arial</vt:lpstr>
      <vt:lpstr>Calibri</vt:lpstr>
      <vt:lpstr>Office 테마</vt:lpstr>
      <vt:lpstr>PowerPoint 프레젠테이션</vt:lpstr>
      <vt:lpstr>1월수업</vt:lpstr>
      <vt:lpstr>오리엔테이션</vt:lpstr>
      <vt:lpstr>단어시험샘플사진(개인 카톡으로 보내주세요)</vt:lpstr>
      <vt:lpstr>필사샘플 (수업자료)</vt:lpstr>
      <vt:lpstr>1)통암기 2)필사(인증샷 보내주세요_단톡에) 3)한자쓰기 가능 4)낭독연습 매일 </vt:lpstr>
      <vt:lpstr>듣기 잘하는 법?</vt:lpstr>
      <vt:lpstr>단어시험(요미가나 포함해서 6시57분까지)</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坊主（ぼうず）</vt:lpstr>
      <vt:lpstr>PowerPoint 프레젠테이션</vt:lpstr>
      <vt:lpstr>会話:新年目標</vt:lpstr>
      <vt:lpstr>숙제</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정다은</dc:creator>
  <cp:lastModifiedBy>정다은</cp:lastModifiedBy>
  <cp:revision>19</cp:revision>
  <dcterms:created xsi:type="dcterms:W3CDTF">2025-05-03T16:32:39Z</dcterms:created>
  <dcterms:modified xsi:type="dcterms:W3CDTF">2026-01-04T11:06:33Z</dcterms:modified>
</cp:coreProperties>
</file>